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FFFF00"/>
    <a:srgbClr val="FF99CC"/>
    <a:srgbClr val="00B0F0"/>
    <a:srgbClr val="E5F513"/>
    <a:srgbClr val="4472C4"/>
    <a:srgbClr val="FF66FF"/>
    <a:srgbClr val="FFFF66"/>
    <a:srgbClr val="000000"/>
    <a:srgbClr val="F2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2D3F25-D25E-4F57-B745-AD012A159E33}" v="114" dt="2021-02-13T22:29:30.8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>
        <p:scale>
          <a:sx n="126" d="100"/>
          <a:sy n="126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c" userId="f19f50cf-102b-459e-9de1-46f334a9610a" providerId="ADAL" clId="{432D3F25-D25E-4F57-B745-AD012A159E33}"/>
    <pc:docChg chg="undo custSel addSld modSld sldOrd">
      <pc:chgData name="Dominic" userId="f19f50cf-102b-459e-9de1-46f334a9610a" providerId="ADAL" clId="{432D3F25-D25E-4F57-B745-AD012A159E33}" dt="2021-02-13T22:29:30.803" v="697" actId="165"/>
      <pc:docMkLst>
        <pc:docMk/>
      </pc:docMkLst>
      <pc:sldChg chg="addSp delSp modSp mod">
        <pc:chgData name="Dominic" userId="f19f50cf-102b-459e-9de1-46f334a9610a" providerId="ADAL" clId="{432D3F25-D25E-4F57-B745-AD012A159E33}" dt="2021-02-13T22:16:50.558" v="641" actId="164"/>
        <pc:sldMkLst>
          <pc:docMk/>
          <pc:sldMk cId="3629339392" sldId="256"/>
        </pc:sldMkLst>
        <pc:spChg chg="mod">
          <ac:chgData name="Dominic" userId="f19f50cf-102b-459e-9de1-46f334a9610a" providerId="ADAL" clId="{432D3F25-D25E-4F57-B745-AD012A159E33}" dt="2021-02-13T22:16:35.359" v="639" actId="1076"/>
          <ac:spMkLst>
            <pc:docMk/>
            <pc:sldMk cId="3629339392" sldId="256"/>
            <ac:spMk id="17" creationId="{753ABAD0-AC21-4310-A691-8DAFDC2763E9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2" creationId="{A9489C72-4A05-44ED-9EEF-A18122288CB8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3" creationId="{2EBF092E-C9F5-4584-B4E6-8261601060E6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4" creationId="{275C46AF-C969-4509-8F82-AE85E04E46CC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5" creationId="{FB8AD071-5E4B-46D0-B2B2-C119624ACE59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6" creationId="{1A5204AC-D4C3-4D22-BFA1-717E86529359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27" creationId="{BFFAA453-F80F-4BB6-A9FB-780326018717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28" creationId="{8FAD3621-A310-4D6A-AC01-F84E47EE4B3F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29" creationId="{ACB8D46E-2AAF-4219-AE4C-44098F156671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0" creationId="{6A44B391-B4A6-41A2-8FCA-00B907D8F3D9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1" creationId="{5764F7A8-54DD-4197-B7F0-7598DE4504BE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2" creationId="{F32B34B5-97BB-4AFC-8325-327242034AE2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3" creationId="{C5962121-ECB7-4023-B5DF-B8642CD48D4C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4" creationId="{28D59FB7-27AE-4F9B-ABE6-B398B7311339}"/>
          </ac:spMkLst>
        </pc:spChg>
        <pc:spChg chg="mod topLvl">
          <ac:chgData name="Dominic" userId="f19f50cf-102b-459e-9de1-46f334a9610a" providerId="ADAL" clId="{432D3F25-D25E-4F57-B745-AD012A159E33}" dt="2021-02-13T22:16:50.558" v="641" actId="164"/>
          <ac:spMkLst>
            <pc:docMk/>
            <pc:sldMk cId="3629339392" sldId="256"/>
            <ac:spMk id="35" creationId="{064CDEEB-4BB5-4227-8E75-07A02BC653A1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36" creationId="{B7CE4157-1978-42A3-8E3D-F5983421F441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37" creationId="{A9B169E4-6FF3-4A45-936C-414715111A2D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38" creationId="{5033AE63-C897-40D3-8F08-59D2AA08DA16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39" creationId="{33C4F878-9310-4C9D-BA59-194B96BDF604}"/>
          </ac:spMkLst>
        </pc:spChg>
        <pc:spChg chg="mod topLvl">
          <ac:chgData name="Dominic" userId="f19f50cf-102b-459e-9de1-46f334a9610a" providerId="ADAL" clId="{432D3F25-D25E-4F57-B745-AD012A159E33}" dt="2021-02-13T22:16:43.430" v="640" actId="164"/>
          <ac:spMkLst>
            <pc:docMk/>
            <pc:sldMk cId="3629339392" sldId="256"/>
            <ac:spMk id="40" creationId="{A6B9F642-2C86-417F-8F0C-860E6E175E70}"/>
          </ac:spMkLst>
        </pc:spChg>
        <pc:grpChg chg="add mod">
          <ac:chgData name="Dominic" userId="f19f50cf-102b-459e-9de1-46f334a9610a" providerId="ADAL" clId="{432D3F25-D25E-4F57-B745-AD012A159E33}" dt="2021-02-13T22:16:43.430" v="640" actId="164"/>
          <ac:grpSpMkLst>
            <pc:docMk/>
            <pc:sldMk cId="3629339392" sldId="256"/>
            <ac:grpSpMk id="2" creationId="{611446F0-7B5F-42D9-AF74-6343E06F246B}"/>
          </ac:grpSpMkLst>
        </pc:grpChg>
        <pc:grpChg chg="add mod">
          <ac:chgData name="Dominic" userId="f19f50cf-102b-459e-9de1-46f334a9610a" providerId="ADAL" clId="{432D3F25-D25E-4F57-B745-AD012A159E33}" dt="2021-02-13T22:16:50.558" v="641" actId="164"/>
          <ac:grpSpMkLst>
            <pc:docMk/>
            <pc:sldMk cId="3629339392" sldId="256"/>
            <ac:grpSpMk id="3" creationId="{243D3615-9B5B-4043-A8A0-0893E03C3728}"/>
          </ac:grpSpMkLst>
        </pc:grpChg>
        <pc:grpChg chg="add del mod">
          <ac:chgData name="Dominic" userId="f19f50cf-102b-459e-9de1-46f334a9610a" providerId="ADAL" clId="{432D3F25-D25E-4F57-B745-AD012A159E33}" dt="2021-02-13T22:14:52.647" v="632" actId="165"/>
          <ac:grpSpMkLst>
            <pc:docMk/>
            <pc:sldMk cId="3629339392" sldId="256"/>
            <ac:grpSpMk id="41" creationId="{E6634BB8-EF48-4CFD-8454-2FECC4843723}"/>
          </ac:grpSpMkLst>
        </pc:grpChg>
        <pc:grpChg chg="del">
          <ac:chgData name="Dominic" userId="f19f50cf-102b-459e-9de1-46f334a9610a" providerId="ADAL" clId="{432D3F25-D25E-4F57-B745-AD012A159E33}" dt="2021-02-13T22:14:58.252" v="633" actId="165"/>
          <ac:grpSpMkLst>
            <pc:docMk/>
            <pc:sldMk cId="3629339392" sldId="256"/>
            <ac:grpSpMk id="44" creationId="{5A003B3B-CC03-4F42-8048-9BF3CBC7C94A}"/>
          </ac:grpSpMkLst>
        </pc:grpChg>
        <pc:picChg chg="mod topLvl">
          <ac:chgData name="Dominic" userId="f19f50cf-102b-459e-9de1-46f334a9610a" providerId="ADAL" clId="{432D3F25-D25E-4F57-B745-AD012A159E33}" dt="2021-02-13T22:16:43.430" v="640" actId="164"/>
          <ac:picMkLst>
            <pc:docMk/>
            <pc:sldMk cId="3629339392" sldId="256"/>
            <ac:picMk id="5" creationId="{F140D020-90DD-49A2-9BE4-318C2E0094BF}"/>
          </ac:picMkLst>
        </pc:picChg>
        <pc:picChg chg="mod topLvl">
          <ac:chgData name="Dominic" userId="f19f50cf-102b-459e-9de1-46f334a9610a" providerId="ADAL" clId="{432D3F25-D25E-4F57-B745-AD012A159E33}" dt="2021-02-13T22:16:50.558" v="641" actId="164"/>
          <ac:picMkLst>
            <pc:docMk/>
            <pc:sldMk cId="3629339392" sldId="256"/>
            <ac:picMk id="20" creationId="{FAA0C0ED-C785-4240-AF25-9DA838583643}"/>
          </ac:picMkLst>
        </pc:picChg>
      </pc:sldChg>
      <pc:sldChg chg="modSp mod">
        <pc:chgData name="Dominic" userId="f19f50cf-102b-459e-9de1-46f334a9610a" providerId="ADAL" clId="{432D3F25-D25E-4F57-B745-AD012A159E33}" dt="2021-02-13T22:14:12.933" v="631" actId="208"/>
        <pc:sldMkLst>
          <pc:docMk/>
          <pc:sldMk cId="3816054636" sldId="257"/>
        </pc:sldMkLst>
        <pc:spChg chg="mod">
          <ac:chgData name="Dominic" userId="f19f50cf-102b-459e-9de1-46f334a9610a" providerId="ADAL" clId="{432D3F25-D25E-4F57-B745-AD012A159E33}" dt="2021-02-13T22:13:45.235" v="628" actId="208"/>
          <ac:spMkLst>
            <pc:docMk/>
            <pc:sldMk cId="3816054636" sldId="257"/>
            <ac:spMk id="9" creationId="{A687D674-DACE-40FC-905A-1624BC00B522}"/>
          </ac:spMkLst>
        </pc:spChg>
        <pc:spChg chg="mod">
          <ac:chgData name="Dominic" userId="f19f50cf-102b-459e-9de1-46f334a9610a" providerId="ADAL" clId="{432D3F25-D25E-4F57-B745-AD012A159E33}" dt="2021-02-13T22:13:30.300" v="625" actId="208"/>
          <ac:spMkLst>
            <pc:docMk/>
            <pc:sldMk cId="3816054636" sldId="257"/>
            <ac:spMk id="11" creationId="{4AD9C61A-8A4D-4B3E-AA04-1BD173180B1F}"/>
          </ac:spMkLst>
        </pc:spChg>
        <pc:spChg chg="mod">
          <ac:chgData name="Dominic" userId="f19f50cf-102b-459e-9de1-46f334a9610a" providerId="ADAL" clId="{432D3F25-D25E-4F57-B745-AD012A159E33}" dt="2021-02-13T22:14:12.933" v="631" actId="208"/>
          <ac:spMkLst>
            <pc:docMk/>
            <pc:sldMk cId="3816054636" sldId="257"/>
            <ac:spMk id="12" creationId="{E015F800-6554-404D-83DF-36391A141C8D}"/>
          </ac:spMkLst>
        </pc:spChg>
        <pc:spChg chg="mod">
          <ac:chgData name="Dominic" userId="f19f50cf-102b-459e-9de1-46f334a9610a" providerId="ADAL" clId="{432D3F25-D25E-4F57-B745-AD012A159E33}" dt="2021-02-13T22:13:48.554" v="629" actId="208"/>
          <ac:spMkLst>
            <pc:docMk/>
            <pc:sldMk cId="3816054636" sldId="257"/>
            <ac:spMk id="27" creationId="{ED86DBFB-B47B-4229-B9AC-405C1FA17CA9}"/>
          </ac:spMkLst>
        </pc:spChg>
      </pc:sldChg>
      <pc:sldChg chg="modSp mod">
        <pc:chgData name="Dominic" userId="f19f50cf-102b-459e-9de1-46f334a9610a" providerId="ADAL" clId="{432D3F25-D25E-4F57-B745-AD012A159E33}" dt="2021-02-13T16:43:46.023" v="144" actId="20577"/>
        <pc:sldMkLst>
          <pc:docMk/>
          <pc:sldMk cId="3664413546" sldId="258"/>
        </pc:sldMkLst>
        <pc:spChg chg="mod">
          <ac:chgData name="Dominic" userId="f19f50cf-102b-459e-9de1-46f334a9610a" providerId="ADAL" clId="{432D3F25-D25E-4F57-B745-AD012A159E33}" dt="2021-02-13T16:42:33.169" v="1" actId="14100"/>
          <ac:spMkLst>
            <pc:docMk/>
            <pc:sldMk cId="3664413546" sldId="258"/>
            <ac:spMk id="2" creationId="{8A2ABBDD-2336-4193-BE4A-1D9050589BA6}"/>
          </ac:spMkLst>
        </pc:spChg>
        <pc:spChg chg="mod">
          <ac:chgData name="Dominic" userId="f19f50cf-102b-459e-9de1-46f334a9610a" providerId="ADAL" clId="{432D3F25-D25E-4F57-B745-AD012A159E33}" dt="2021-02-13T16:43:46.023" v="144" actId="20577"/>
          <ac:spMkLst>
            <pc:docMk/>
            <pc:sldMk cId="3664413546" sldId="258"/>
            <ac:spMk id="3" creationId="{8F88D05B-13E8-4128-9E74-F04D99BAD055}"/>
          </ac:spMkLst>
        </pc:spChg>
      </pc:sldChg>
      <pc:sldChg chg="addSp delSp modSp new mod ord">
        <pc:chgData name="Dominic" userId="f19f50cf-102b-459e-9de1-46f334a9610a" providerId="ADAL" clId="{432D3F25-D25E-4F57-B745-AD012A159E33}" dt="2021-02-13T22:29:30.803" v="697" actId="165"/>
        <pc:sldMkLst>
          <pc:docMk/>
          <pc:sldMk cId="3461488045" sldId="259"/>
        </pc:sldMkLst>
        <pc:spChg chg="del">
          <ac:chgData name="Dominic" userId="f19f50cf-102b-459e-9de1-46f334a9610a" providerId="ADAL" clId="{432D3F25-D25E-4F57-B745-AD012A159E33}" dt="2021-02-13T16:43:56.133" v="146" actId="478"/>
          <ac:spMkLst>
            <pc:docMk/>
            <pc:sldMk cId="3461488045" sldId="259"/>
            <ac:spMk id="2" creationId="{F0E086A0-A547-4ED9-B8C8-1E178DA9040C}"/>
          </ac:spMkLst>
        </pc:spChg>
        <pc:spChg chg="del">
          <ac:chgData name="Dominic" userId="f19f50cf-102b-459e-9de1-46f334a9610a" providerId="ADAL" clId="{432D3F25-D25E-4F57-B745-AD012A159E33}" dt="2021-02-13T16:43:56.133" v="146" actId="478"/>
          <ac:spMkLst>
            <pc:docMk/>
            <pc:sldMk cId="3461488045" sldId="259"/>
            <ac:spMk id="3" creationId="{B81611F3-918A-47AA-94B4-D086FB0C9769}"/>
          </ac:spMkLst>
        </pc:spChg>
        <pc:spChg chg="add">
          <ac:chgData name="Dominic" userId="f19f50cf-102b-459e-9de1-46f334a9610a" providerId="ADAL" clId="{432D3F25-D25E-4F57-B745-AD012A159E33}" dt="2021-02-13T16:56:40.558" v="258"/>
          <ac:spMkLst>
            <pc:docMk/>
            <pc:sldMk cId="3461488045" sldId="259"/>
            <ac:spMk id="6" creationId="{819B3866-A632-44F5-968B-2B30ED1E0631}"/>
          </ac:spMkLst>
        </pc:spChg>
        <pc:spChg chg="add mod ord topLvl">
          <ac:chgData name="Dominic" userId="f19f50cf-102b-459e-9de1-46f334a9610a" providerId="ADAL" clId="{432D3F25-D25E-4F57-B745-AD012A159E33}" dt="2021-02-13T22:29:30.803" v="697" actId="165"/>
          <ac:spMkLst>
            <pc:docMk/>
            <pc:sldMk cId="3461488045" sldId="259"/>
            <ac:spMk id="7" creationId="{B9D7830B-0897-465B-8FC9-D700A8D629FE}"/>
          </ac:spMkLst>
        </pc:spChg>
        <pc:spChg chg="add del mod">
          <ac:chgData name="Dominic" userId="f19f50cf-102b-459e-9de1-46f334a9610a" providerId="ADAL" clId="{432D3F25-D25E-4F57-B745-AD012A159E33}" dt="2021-02-13T17:10:03.185" v="358" actId="478"/>
          <ac:spMkLst>
            <pc:docMk/>
            <pc:sldMk cId="3461488045" sldId="259"/>
            <ac:spMk id="8" creationId="{8E8E7A80-BA26-47A8-BE4E-582D477C894B}"/>
          </ac:spMkLst>
        </pc:spChg>
        <pc:spChg chg="add del mod ord">
          <ac:chgData name="Dominic" userId="f19f50cf-102b-459e-9de1-46f334a9610a" providerId="ADAL" clId="{432D3F25-D25E-4F57-B745-AD012A159E33}" dt="2021-02-13T17:10:08.491" v="361" actId="478"/>
          <ac:spMkLst>
            <pc:docMk/>
            <pc:sldMk cId="3461488045" sldId="259"/>
            <ac:spMk id="9" creationId="{76232E0A-D856-47F5-A8C0-22AB1D09EDE1}"/>
          </ac:spMkLst>
        </pc:spChg>
        <pc:spChg chg="add del mod ord">
          <ac:chgData name="Dominic" userId="f19f50cf-102b-459e-9de1-46f334a9610a" providerId="ADAL" clId="{432D3F25-D25E-4F57-B745-AD012A159E33}" dt="2021-02-13T17:10:07.715" v="360" actId="478"/>
          <ac:spMkLst>
            <pc:docMk/>
            <pc:sldMk cId="3461488045" sldId="259"/>
            <ac:spMk id="10" creationId="{E72B5FC3-A66D-47D3-B8A3-678AEEB5918E}"/>
          </ac:spMkLst>
        </pc:spChg>
        <pc:spChg chg="add del mod ord">
          <ac:chgData name="Dominic" userId="f19f50cf-102b-459e-9de1-46f334a9610a" providerId="ADAL" clId="{432D3F25-D25E-4F57-B745-AD012A159E33}" dt="2021-02-13T17:10:10.410" v="363" actId="478"/>
          <ac:spMkLst>
            <pc:docMk/>
            <pc:sldMk cId="3461488045" sldId="259"/>
            <ac:spMk id="11" creationId="{F9ABA3EF-2CBC-43CF-8C69-1FFB17F687FC}"/>
          </ac:spMkLst>
        </pc:spChg>
        <pc:spChg chg="add del mod ord">
          <ac:chgData name="Dominic" userId="f19f50cf-102b-459e-9de1-46f334a9610a" providerId="ADAL" clId="{432D3F25-D25E-4F57-B745-AD012A159E33}" dt="2021-02-13T17:10:11.343" v="364" actId="478"/>
          <ac:spMkLst>
            <pc:docMk/>
            <pc:sldMk cId="3461488045" sldId="259"/>
            <ac:spMk id="12" creationId="{95375C7C-F39F-4F36-A42E-166D71F499C7}"/>
          </ac:spMkLst>
        </pc:spChg>
        <pc:spChg chg="add del mod ord">
          <ac:chgData name="Dominic" userId="f19f50cf-102b-459e-9de1-46f334a9610a" providerId="ADAL" clId="{432D3F25-D25E-4F57-B745-AD012A159E33}" dt="2021-02-13T17:10:06.049" v="359" actId="478"/>
          <ac:spMkLst>
            <pc:docMk/>
            <pc:sldMk cId="3461488045" sldId="259"/>
            <ac:spMk id="13" creationId="{DB579A09-CE6E-47D2-BB09-65D476F2B1D5}"/>
          </ac:spMkLst>
        </pc:spChg>
        <pc:spChg chg="add del mod ord">
          <ac:chgData name="Dominic" userId="f19f50cf-102b-459e-9de1-46f334a9610a" providerId="ADAL" clId="{432D3F25-D25E-4F57-B745-AD012A159E33}" dt="2021-02-13T17:10:08.962" v="362" actId="478"/>
          <ac:spMkLst>
            <pc:docMk/>
            <pc:sldMk cId="3461488045" sldId="259"/>
            <ac:spMk id="14" creationId="{5EA52690-92BC-43E7-99B1-F806AA5F329D}"/>
          </ac:spMkLst>
        </pc:spChg>
        <pc:spChg chg="add del mod ord">
          <ac:chgData name="Dominic" userId="f19f50cf-102b-459e-9de1-46f334a9610a" providerId="ADAL" clId="{432D3F25-D25E-4F57-B745-AD012A159E33}" dt="2021-02-13T17:11:05.205" v="368" actId="478"/>
          <ac:spMkLst>
            <pc:docMk/>
            <pc:sldMk cId="3461488045" sldId="259"/>
            <ac:spMk id="15" creationId="{681DCCCF-FA20-48FB-8C9B-05FE1805A3B9}"/>
          </ac:spMkLst>
        </pc:spChg>
        <pc:spChg chg="add del mod ord">
          <ac:chgData name="Dominic" userId="f19f50cf-102b-459e-9de1-46f334a9610a" providerId="ADAL" clId="{432D3F25-D25E-4F57-B745-AD012A159E33}" dt="2021-02-13T17:10:01.792" v="357" actId="478"/>
          <ac:spMkLst>
            <pc:docMk/>
            <pc:sldMk cId="3461488045" sldId="259"/>
            <ac:spMk id="16" creationId="{E446740C-16F9-48A0-90D1-D8093889CB1A}"/>
          </ac:spMkLst>
        </pc:spChg>
        <pc:spChg chg="add">
          <ac:chgData name="Dominic" userId="f19f50cf-102b-459e-9de1-46f334a9610a" providerId="ADAL" clId="{432D3F25-D25E-4F57-B745-AD012A159E33}" dt="2021-02-13T16:56:40.558" v="258"/>
          <ac:spMkLst>
            <pc:docMk/>
            <pc:sldMk cId="3461488045" sldId="259"/>
            <ac:spMk id="17" creationId="{93FB4091-E6FD-4D63-ADA3-80960DE147CE}"/>
          </ac:spMkLst>
        </pc:spChg>
        <pc:spChg chg="add del">
          <ac:chgData name="Dominic" userId="f19f50cf-102b-459e-9de1-46f334a9610a" providerId="ADAL" clId="{432D3F25-D25E-4F57-B745-AD012A159E33}" dt="2021-02-13T16:56:44.661" v="259" actId="478"/>
          <ac:spMkLst>
            <pc:docMk/>
            <pc:sldMk cId="3461488045" sldId="259"/>
            <ac:spMk id="18" creationId="{F0466793-41B8-446E-8AAF-4DE4F7375C7F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1" creationId="{F57C6790-F4F1-48AD-9C49-6FFF749B1C06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2" creationId="{DD22E990-0B03-49E5-9926-A09AFF3174AD}"/>
          </ac:spMkLst>
        </pc:spChg>
        <pc:spChg chg="add del mod">
          <ac:chgData name="Dominic" userId="f19f50cf-102b-459e-9de1-46f334a9610a" providerId="ADAL" clId="{432D3F25-D25E-4F57-B745-AD012A159E33}" dt="2021-02-13T22:29:28.358" v="687"/>
          <ac:spMkLst>
            <pc:docMk/>
            <pc:sldMk cId="3461488045" sldId="259"/>
            <ac:spMk id="23" creationId="{31E8A6FB-D922-46A4-8453-091023033CA1}"/>
          </ac:spMkLst>
        </pc:spChg>
        <pc:spChg chg="add del mod">
          <ac:chgData name="Dominic" userId="f19f50cf-102b-459e-9de1-46f334a9610a" providerId="ADAL" clId="{432D3F25-D25E-4F57-B745-AD012A159E33}" dt="2021-02-13T17:09:51.415" v="356" actId="478"/>
          <ac:spMkLst>
            <pc:docMk/>
            <pc:sldMk cId="3461488045" sldId="259"/>
            <ac:spMk id="23" creationId="{AC461435-A4C3-4645-9A21-81A0CD74A414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4" creationId="{E22F1D87-5CF7-4C9C-A67E-06F791B95477}"/>
          </ac:spMkLst>
        </pc:spChg>
        <pc:spChg chg="add del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5" creationId="{9280B364-3F36-45AB-AAC8-93B0AEA382D7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6" creationId="{DD8FF4D4-5E55-494A-8E4A-BAB91FA70EBD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7" creationId="{40D43721-6D84-44EF-BFFD-9A3BF353931B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8" creationId="{1159A4B7-EA82-4A48-9748-A8B2F292468C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29" creationId="{CCFB236D-F51F-4B70-ACD4-783C5C56F3AD}"/>
          </ac:spMkLst>
        </pc:spChg>
        <pc:spChg chg="add mod topLvl">
          <ac:chgData name="Dominic" userId="f19f50cf-102b-459e-9de1-46f334a9610a" providerId="ADAL" clId="{432D3F25-D25E-4F57-B745-AD012A159E33}" dt="2021-02-13T22:28:26.762" v="676" actId="1076"/>
          <ac:spMkLst>
            <pc:docMk/>
            <pc:sldMk cId="3461488045" sldId="259"/>
            <ac:spMk id="30" creationId="{FF9A7B30-BD5F-4B6B-B109-5106A051F482}"/>
          </ac:spMkLst>
        </pc:spChg>
        <pc:spChg chg="add mod topLvl">
          <ac:chgData name="Dominic" userId="f19f50cf-102b-459e-9de1-46f334a9610a" providerId="ADAL" clId="{432D3F25-D25E-4F57-B745-AD012A159E33}" dt="2021-02-13T22:29:30.803" v="697" actId="165"/>
          <ac:spMkLst>
            <pc:docMk/>
            <pc:sldMk cId="3461488045" sldId="259"/>
            <ac:spMk id="31" creationId="{0EBC6596-8BDB-40CA-AE25-E0D5FC426374}"/>
          </ac:spMkLst>
        </pc:spChg>
        <pc:spChg chg="add mod">
          <ac:chgData name="Dominic" userId="f19f50cf-102b-459e-9de1-46f334a9610a" providerId="ADAL" clId="{432D3F25-D25E-4F57-B745-AD012A159E33}" dt="2021-02-13T17:17:36.548" v="465" actId="20577"/>
          <ac:spMkLst>
            <pc:docMk/>
            <pc:sldMk cId="3461488045" sldId="259"/>
            <ac:spMk id="32" creationId="{D7F0A2D0-AC23-4E10-ADEF-FCAB81CB6F7F}"/>
          </ac:spMkLst>
        </pc:spChg>
        <pc:spChg chg="add mod">
          <ac:chgData name="Dominic" userId="f19f50cf-102b-459e-9de1-46f334a9610a" providerId="ADAL" clId="{432D3F25-D25E-4F57-B745-AD012A159E33}" dt="2021-02-13T17:16:48.692" v="390"/>
          <ac:spMkLst>
            <pc:docMk/>
            <pc:sldMk cId="3461488045" sldId="259"/>
            <ac:spMk id="33" creationId="{8A2D29CF-5399-4DFC-9EA1-BF57571BA801}"/>
          </ac:spMkLst>
        </pc:spChg>
        <pc:grpChg chg="add mod">
          <ac:chgData name="Dominic" userId="f19f50cf-102b-459e-9de1-46f334a9610a" providerId="ADAL" clId="{432D3F25-D25E-4F57-B745-AD012A159E33}" dt="2021-02-13T22:28:26.762" v="676" actId="1076"/>
          <ac:grpSpMkLst>
            <pc:docMk/>
            <pc:sldMk cId="3461488045" sldId="259"/>
            <ac:grpSpMk id="2" creationId="{8FD10A04-D79E-4699-BA3C-C76A2607BB5A}"/>
          </ac:grpSpMkLst>
        </pc:grpChg>
        <pc:grpChg chg="add del mod">
          <ac:chgData name="Dominic" userId="f19f50cf-102b-459e-9de1-46f334a9610a" providerId="ADAL" clId="{432D3F25-D25E-4F57-B745-AD012A159E33}" dt="2021-02-13T22:29:30.803" v="697" actId="165"/>
          <ac:grpSpMkLst>
            <pc:docMk/>
            <pc:sldMk cId="3461488045" sldId="259"/>
            <ac:grpSpMk id="19" creationId="{B1F7FEB3-D35F-4B2E-9821-FC58A7217948}"/>
          </ac:grpSpMkLst>
        </pc:grpChg>
        <pc:grpChg chg="add del mod">
          <ac:chgData name="Dominic" userId="f19f50cf-102b-459e-9de1-46f334a9610a" providerId="ADAL" clId="{432D3F25-D25E-4F57-B745-AD012A159E33}" dt="2021-02-13T22:17:13.592" v="642" actId="165"/>
          <ac:grpSpMkLst>
            <pc:docMk/>
            <pc:sldMk cId="3461488045" sldId="259"/>
            <ac:grpSpMk id="34" creationId="{9B932FB6-5448-4DDE-86A7-B231A6728845}"/>
          </ac:grpSpMkLst>
        </pc:grpChg>
        <pc:picChg chg="add del mod">
          <ac:chgData name="Dominic" userId="f19f50cf-102b-459e-9de1-46f334a9610a" providerId="ADAL" clId="{432D3F25-D25E-4F57-B745-AD012A159E33}" dt="2021-02-13T16:44:44.268" v="156" actId="21"/>
          <ac:picMkLst>
            <pc:docMk/>
            <pc:sldMk cId="3461488045" sldId="259"/>
            <ac:picMk id="5" creationId="{93024AFE-AE93-4637-9BDF-0B31CEDA3F85}"/>
          </ac:picMkLst>
        </pc:picChg>
        <pc:picChg chg="add mod topLvl">
          <ac:chgData name="Dominic" userId="f19f50cf-102b-459e-9de1-46f334a9610a" providerId="ADAL" clId="{432D3F25-D25E-4F57-B745-AD012A159E33}" dt="2021-02-13T22:28:26.762" v="676" actId="1076"/>
          <ac:picMkLst>
            <pc:docMk/>
            <pc:sldMk cId="3461488045" sldId="259"/>
            <ac:picMk id="20" creationId="{0DD43EB3-CB72-47FF-BA51-F52D4194F775}"/>
          </ac:picMkLst>
        </pc:picChg>
        <pc:picChg chg="add mod topLvl">
          <ac:chgData name="Dominic" userId="f19f50cf-102b-459e-9de1-46f334a9610a" providerId="ADAL" clId="{432D3F25-D25E-4F57-B745-AD012A159E33}" dt="2021-02-13T22:29:30.803" v="697" actId="165"/>
          <ac:picMkLst>
            <pc:docMk/>
            <pc:sldMk cId="3461488045" sldId="259"/>
            <ac:picMk id="3073" creationId="{200708A7-1E53-484D-AE8A-30AA14BC2F54}"/>
          </ac:picMkLst>
        </pc:picChg>
      </pc:sldChg>
      <pc:sldChg chg="addSp delSp modSp add mod ord">
        <pc:chgData name="Dominic" userId="f19f50cf-102b-459e-9de1-46f334a9610a" providerId="ADAL" clId="{432D3F25-D25E-4F57-B745-AD012A159E33}" dt="2021-02-13T22:19:44.570" v="657" actId="164"/>
        <pc:sldMkLst>
          <pc:docMk/>
          <pc:sldMk cId="2802716180" sldId="260"/>
        </pc:sldMkLst>
        <pc:spChg chg="add del">
          <ac:chgData name="Dominic" userId="f19f50cf-102b-459e-9de1-46f334a9610a" providerId="ADAL" clId="{432D3F25-D25E-4F57-B745-AD012A159E33}" dt="2021-02-13T21:01:06.271" v="576" actId="478"/>
          <ac:spMkLst>
            <pc:docMk/>
            <pc:sldMk cId="2802716180" sldId="260"/>
            <ac:spMk id="4" creationId="{2FF0B68B-793F-43C5-971C-DD320855A895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5" creationId="{9AA823A3-AD1C-4F7E-8793-5EBE3BAF7165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6" creationId="{0B74D6D0-0983-4474-8A65-48F7F02B77D4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7" creationId="{9AEC4D56-804D-4E1B-AEA7-27C0B8C94A83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8" creationId="{23CDC781-663F-4A67-A82D-F49E8E31A21C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9" creationId="{F7D5B494-F54B-46D2-A36B-EF837D9E94CD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0" creationId="{3CA76277-9A60-4FD7-8DC4-F0FAE287659A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1" creationId="{7B10425B-CF7E-4CD8-B68E-783201D23B31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2" creationId="{C6666459-B8EE-4753-9778-163012548AAA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3" creationId="{262E46C6-48F2-4710-9D54-C9F6ED623A1F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4" creationId="{D71DB99F-FDA3-4E12-8F51-828D913DCAED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5" creationId="{AD0FAF0A-6E0E-418B-823A-562CDA8E1B88}"/>
          </ac:spMkLst>
        </pc:spChg>
        <pc:spChg chg="add del mod">
          <ac:chgData name="Dominic" userId="f19f50cf-102b-459e-9de1-46f334a9610a" providerId="ADAL" clId="{432D3F25-D25E-4F57-B745-AD012A159E33}" dt="2021-02-13T19:39:14.737" v="507"/>
          <ac:spMkLst>
            <pc:docMk/>
            <pc:sldMk cId="2802716180" sldId="260"/>
            <ac:spMk id="16" creationId="{FAB3FC5E-A9FA-4C16-B47A-63E9C73F4833}"/>
          </ac:spMkLst>
        </pc:spChg>
        <pc:spChg chg="mod">
          <ac:chgData name="Dominic" userId="f19f50cf-102b-459e-9de1-46f334a9610a" providerId="ADAL" clId="{432D3F25-D25E-4F57-B745-AD012A159E33}" dt="2021-02-13T22:19:37.534" v="656" actId="1076"/>
          <ac:spMkLst>
            <pc:docMk/>
            <pc:sldMk cId="2802716180" sldId="260"/>
            <ac:spMk id="17" creationId="{753ABAD0-AC21-4310-A691-8DAFDC2763E9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8" creationId="{C3B66BFC-C20C-4C89-9269-10EB30DDCD46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19" creationId="{B03072DD-C67D-4335-80B0-02A0E8EF86AA}"/>
          </ac:spMkLst>
        </pc:spChg>
        <pc:spChg chg="add del mod">
          <ac:chgData name="Dominic" userId="f19f50cf-102b-459e-9de1-46f334a9610a" providerId="ADAL" clId="{432D3F25-D25E-4F57-B745-AD012A159E33}" dt="2021-02-13T19:39:44.494" v="517"/>
          <ac:spMkLst>
            <pc:docMk/>
            <pc:sldMk cId="2802716180" sldId="260"/>
            <ac:spMk id="20" creationId="{20376EE6-B003-4C90-AB0A-91B9BEC07ADC}"/>
          </ac:spMkLst>
        </pc:spChg>
        <pc:spChg chg="mod">
          <ac:chgData name="Dominic" userId="f19f50cf-102b-459e-9de1-46f334a9610a" providerId="ADAL" clId="{432D3F25-D25E-4F57-B745-AD012A159E33}" dt="2021-02-13T17:16:46.543" v="389" actId="1076"/>
          <ac:spMkLst>
            <pc:docMk/>
            <pc:sldMk cId="2802716180" sldId="260"/>
            <ac:spMk id="21" creationId="{4E44CD27-AC40-4644-B14A-018400968ADD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2" creationId="{008FAAD3-70AA-4536-BFC7-5FB13012F5A1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3" creationId="{E4ED1791-8079-4A26-B438-65D79D58895F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4" creationId="{9D2058F6-A795-4CFA-827E-F454B4A74D36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5" creationId="{995BE0F0-11BE-4535-8540-2C39C87F45DD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6" creationId="{DB9EF0DA-881C-4BE6-96EE-4BBC1B1DD3B4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7" creationId="{1F29B7FC-88EE-40F7-ACAF-BC0C6E4303F2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8" creationId="{EE99DFB0-B963-4F2B-BAB9-47A0E65BF95C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29" creationId="{6C5024E6-4D0A-4456-A2B2-A227C6BCE38A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30" creationId="{2629A62C-6914-4E32-A78E-CFDA89B2DBC2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31" creationId="{DC06B838-5387-42D3-893B-C9DB3AEE15FF}"/>
          </ac:spMkLst>
        </pc:spChg>
        <pc:spChg chg="add mod topLvl">
          <ac:chgData name="Dominic" userId="f19f50cf-102b-459e-9de1-46f334a9610a" providerId="ADAL" clId="{432D3F25-D25E-4F57-B745-AD012A159E33}" dt="2021-02-13T22:18:25.213" v="649" actId="165"/>
          <ac:spMkLst>
            <pc:docMk/>
            <pc:sldMk cId="2802716180" sldId="260"/>
            <ac:spMk id="32" creationId="{3ACA9A57-E705-456F-9CA9-6C3BF707EE95}"/>
          </ac:spMkLst>
        </pc:spChg>
        <pc:spChg chg="add del mod">
          <ac:chgData name="Dominic" userId="f19f50cf-102b-459e-9de1-46f334a9610a" providerId="ADAL" clId="{432D3F25-D25E-4F57-B745-AD012A159E33}" dt="2021-02-13T21:00:38.414" v="574" actId="478"/>
          <ac:spMkLst>
            <pc:docMk/>
            <pc:sldMk cId="2802716180" sldId="260"/>
            <ac:spMk id="33" creationId="{CBB5FEE4-FE85-44AB-9305-EBC63C0CA0D2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36" creationId="{E0087B6E-5CB8-42B2-8E23-7C1F4445FF6D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37" creationId="{A63B926A-90CA-4A9E-9430-8547AF419357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38" creationId="{8CF510DD-3C2D-47AD-92AA-DA74C22CF128}"/>
          </ac:spMkLst>
        </pc:spChg>
        <pc:spChg chg="add del mod">
          <ac:chgData name="Dominic" userId="f19f50cf-102b-459e-9de1-46f334a9610a" providerId="ADAL" clId="{432D3F25-D25E-4F57-B745-AD012A159E33}" dt="2021-02-13T21:04:28.989" v="596" actId="478"/>
          <ac:spMkLst>
            <pc:docMk/>
            <pc:sldMk cId="2802716180" sldId="260"/>
            <ac:spMk id="39" creationId="{A148FED3-D0ED-419A-952D-6706B954C587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0" creationId="{4049345F-2206-4A37-87E9-1C16199B87A1}"/>
          </ac:spMkLst>
        </pc:spChg>
        <pc:spChg chg="add del mod">
          <ac:chgData name="Dominic" userId="f19f50cf-102b-459e-9de1-46f334a9610a" providerId="ADAL" clId="{432D3F25-D25E-4F57-B745-AD012A159E33}" dt="2021-02-13T21:04:42.160" v="602" actId="478"/>
          <ac:spMkLst>
            <pc:docMk/>
            <pc:sldMk cId="2802716180" sldId="260"/>
            <ac:spMk id="41" creationId="{84A83127-BB6E-470D-A759-D8DB564DC61A}"/>
          </ac:spMkLst>
        </pc:spChg>
        <pc:spChg chg="mod">
          <ac:chgData name="Dominic" userId="f19f50cf-102b-459e-9de1-46f334a9610a" providerId="ADAL" clId="{432D3F25-D25E-4F57-B745-AD012A159E33}" dt="2021-02-13T17:16:46.543" v="389" actId="1076"/>
          <ac:spMkLst>
            <pc:docMk/>
            <pc:sldMk cId="2802716180" sldId="260"/>
            <ac:spMk id="42" creationId="{D1E7AED7-39D7-43F9-B40A-F738A2C28C41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4" creationId="{BA0F9E9F-9553-44CD-B520-3020AE5C28E0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5" creationId="{60256742-2CE6-4344-A811-CCF5F9864B38}"/>
          </ac:spMkLst>
        </pc:spChg>
        <pc:spChg chg="add del mod">
          <ac:chgData name="Dominic" userId="f19f50cf-102b-459e-9de1-46f334a9610a" providerId="ADAL" clId="{432D3F25-D25E-4F57-B745-AD012A159E33}" dt="2021-02-13T21:05:55.250" v="609" actId="478"/>
          <ac:spMkLst>
            <pc:docMk/>
            <pc:sldMk cId="2802716180" sldId="260"/>
            <ac:spMk id="46" creationId="{60B31BC2-F487-4173-8FA3-3C8B3C9E5D0D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7" creationId="{6FECAF30-CBED-45D2-B660-C1845FA2A182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8" creationId="{E028139B-5FDA-4A84-A6A8-70FFC699B66B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49" creationId="{A735C1A5-55A9-4BD6-849A-5AA3BCA9798A}"/>
          </ac:spMkLst>
        </pc:spChg>
        <pc:spChg chg="add mod topLvl">
          <ac:chgData name="Dominic" userId="f19f50cf-102b-459e-9de1-46f334a9610a" providerId="ADAL" clId="{432D3F25-D25E-4F57-B745-AD012A159E33}" dt="2021-02-13T22:19:44.570" v="657" actId="164"/>
          <ac:spMkLst>
            <pc:docMk/>
            <pc:sldMk cId="2802716180" sldId="260"/>
            <ac:spMk id="50" creationId="{753B6662-041A-4B99-A8CA-CA24B42F87F8}"/>
          </ac:spMkLst>
        </pc:spChg>
        <pc:grpChg chg="add del mod">
          <ac:chgData name="Dominic" userId="f19f50cf-102b-459e-9de1-46f334a9610a" providerId="ADAL" clId="{432D3F25-D25E-4F57-B745-AD012A159E33}" dt="2021-02-13T20:31:20.094" v="564" actId="165"/>
          <ac:grpSpMkLst>
            <pc:docMk/>
            <pc:sldMk cId="2802716180" sldId="260"/>
            <ac:grpSpMk id="2" creationId="{BB386579-4F7F-4EA4-AD87-DA341264972E}"/>
          </ac:grpSpMkLst>
        </pc:grpChg>
        <pc:grpChg chg="add mod">
          <ac:chgData name="Dominic" userId="f19f50cf-102b-459e-9de1-46f334a9610a" providerId="ADAL" clId="{432D3F25-D25E-4F57-B745-AD012A159E33}" dt="2021-02-13T21:04:54.299" v="606" actId="338"/>
          <ac:grpSpMkLst>
            <pc:docMk/>
            <pc:sldMk cId="2802716180" sldId="260"/>
            <ac:grpSpMk id="34" creationId="{9E958019-9797-48BB-AC3E-B005D11DE1D1}"/>
          </ac:grpSpMkLst>
        </pc:grpChg>
        <pc:grpChg chg="add del mod">
          <ac:chgData name="Dominic" userId="f19f50cf-102b-459e-9de1-46f334a9610a" providerId="ADAL" clId="{432D3F25-D25E-4F57-B745-AD012A159E33}" dt="2021-02-13T22:18:29.696" v="650" actId="165"/>
          <ac:grpSpMkLst>
            <pc:docMk/>
            <pc:sldMk cId="2802716180" sldId="260"/>
            <ac:grpSpMk id="35" creationId="{DCDC461D-36A0-4E33-A42E-55E7FF45D08D}"/>
          </ac:grpSpMkLst>
        </pc:grpChg>
        <pc:grpChg chg="del">
          <ac:chgData name="Dominic" userId="f19f50cf-102b-459e-9de1-46f334a9610a" providerId="ADAL" clId="{432D3F25-D25E-4F57-B745-AD012A159E33}" dt="2021-02-13T16:44:54.883" v="162" actId="478"/>
          <ac:grpSpMkLst>
            <pc:docMk/>
            <pc:sldMk cId="2802716180" sldId="260"/>
            <ac:grpSpMk id="41" creationId="{E6634BB8-EF48-4CFD-8454-2FECC4843723}"/>
          </ac:grpSpMkLst>
        </pc:grpChg>
        <pc:grpChg chg="del">
          <ac:chgData name="Dominic" userId="f19f50cf-102b-459e-9de1-46f334a9610a" providerId="ADAL" clId="{432D3F25-D25E-4F57-B745-AD012A159E33}" dt="2021-02-13T16:46:11.005" v="245" actId="478"/>
          <ac:grpSpMkLst>
            <pc:docMk/>
            <pc:sldMk cId="2802716180" sldId="260"/>
            <ac:grpSpMk id="44" creationId="{5A003B3B-CC03-4F42-8048-9BF3CBC7C94A}"/>
          </ac:grpSpMkLst>
        </pc:grpChg>
        <pc:grpChg chg="add del mod">
          <ac:chgData name="Dominic" userId="f19f50cf-102b-459e-9de1-46f334a9610a" providerId="ADAL" clId="{432D3F25-D25E-4F57-B745-AD012A159E33}" dt="2021-02-13T22:18:25.213" v="649" actId="165"/>
          <ac:grpSpMkLst>
            <pc:docMk/>
            <pc:sldMk cId="2802716180" sldId="260"/>
            <ac:grpSpMk id="51" creationId="{3BBDA514-F175-4661-927E-1ECA30D3C452}"/>
          </ac:grpSpMkLst>
        </pc:grpChg>
        <pc:grpChg chg="add mod">
          <ac:chgData name="Dominic" userId="f19f50cf-102b-459e-9de1-46f334a9610a" providerId="ADAL" clId="{432D3F25-D25E-4F57-B745-AD012A159E33}" dt="2021-02-13T22:19:44.570" v="657" actId="164"/>
          <ac:grpSpMkLst>
            <pc:docMk/>
            <pc:sldMk cId="2802716180" sldId="260"/>
            <ac:grpSpMk id="52" creationId="{82CF261A-933C-4085-AEEC-83B048115D20}"/>
          </ac:grpSpMkLst>
        </pc:grpChg>
        <pc:picChg chg="add mod topLvl modCrop">
          <ac:chgData name="Dominic" userId="f19f50cf-102b-459e-9de1-46f334a9610a" providerId="ADAL" clId="{432D3F25-D25E-4F57-B745-AD012A159E33}" dt="2021-02-13T22:19:44.570" v="657" actId="164"/>
          <ac:picMkLst>
            <pc:docMk/>
            <pc:sldMk cId="2802716180" sldId="260"/>
            <ac:picMk id="3" creationId="{E00B3B9E-742A-4DA8-934C-9D522E1D8947}"/>
          </ac:picMkLst>
        </pc:picChg>
        <pc:picChg chg="add mod topLvl">
          <ac:chgData name="Dominic" userId="f19f50cf-102b-459e-9de1-46f334a9610a" providerId="ADAL" clId="{432D3F25-D25E-4F57-B745-AD012A159E33}" dt="2021-02-13T22:18:25.213" v="649" actId="165"/>
          <ac:picMkLst>
            <pc:docMk/>
            <pc:sldMk cId="2802716180" sldId="260"/>
            <ac:picMk id="43" creationId="{6FDA35AE-2A94-492D-80ED-EB5D2498DA2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C729F6-FFE6-4AD7-A586-6E0697FE5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29EBD3-7C49-4831-93AB-D1B463C41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09340E-333F-4957-B89C-E7CC94F89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93B020-9F89-49D9-B26F-79D763E9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63E76E-F9A6-4362-B16A-7A7B64F89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3715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A023E5-1E4B-4234-B64B-862E5D12C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7444BF-FC80-49BB-9328-65A294455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F1F7FA-4EA9-45E9-8C41-BF733D66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0A62A7-EC7E-465F-BE62-DCAC27021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DBD8F4-08C9-4870-91FF-6BB1CCED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948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BE0D3C-8A4F-4C63-989F-845C9A759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AD9AEC-5E2C-44EC-8C5C-A2D83D2BC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238F75-547B-4E57-A690-C7106B8A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86EF4E-5749-47A6-B156-72343786C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BD5388-B0D7-46BF-8DD9-BB5DC445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294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2A39D2-C0E8-41DA-BA03-89AFBB7E2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71ED05-8C2E-45F8-AE5F-6C64E80F3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C4BA6E-53D8-43AD-8892-9E7295BAD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8C57FA-A027-4D24-A9DC-EFE09B1C2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3A029E-0C31-440C-BEAC-FF04314A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5348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84D2B2-4DD5-4F93-BB5C-554D05229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AC4443-4696-4003-BCCE-2151D9E30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4CDE19-B506-4EB0-A435-C14711DD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E1959A-5B25-457D-A94D-EBDE3EAC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4A38B4-4C3C-4686-881F-A88E31AD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377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FD152E-8DB0-4920-A8C9-AA8F7EF9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F80E8D-4924-46D9-8A52-A608B8CA4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0355A06-2D24-49DC-A963-B88C8FF62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E12FF2-29B4-4243-863A-AFBCBF31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F4FA60-69C9-41D1-A119-A237F01F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9D268A-0671-46D1-B210-0EE59A05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913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69CDE7-D2D3-4B01-B779-2CD3046EB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3F22AB-D63B-46A8-B3C9-C368315A9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8D173B-E014-47D6-B278-738D149A1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9FF0814-337B-4306-BFF2-190EE4EE4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8A048A9-D275-424C-9E1F-2C074EAD7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803F10D-F7EA-4FC7-84D6-765C55FDA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A0674AF-1C2E-48EE-B79A-85028EC3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2EEF9D0-7B3D-45DF-B4B6-B0AA8B46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5023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6F5FE-4FE1-45DA-A9EC-BBF25A894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964555-9C0F-48A2-AB44-1DA17F904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AFEECD-4060-4B19-A3D4-46B52045B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456E474-2C9F-4576-B050-A7565728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894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9D8372-CB7D-411F-BC0A-1DB93AC5E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48D391-4C69-4C6E-878C-BED58BCA8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3A7158-F316-4A8D-855B-B892AFE13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924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5F58E-D0F5-4D33-9C43-3550F7F74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6389F1-2F70-489C-801D-806949ADE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D96604-0716-461F-B498-E7CD9E9EC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486998-F957-4105-A585-71B1B63E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507364-7C09-4D76-9334-73962746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27B61C-D48F-4017-B676-00CE0F3B3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345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B214-80DD-4E93-893B-DA0BAD424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8DF26D0-6E61-40B9-9E16-0E2CB9EFE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BC8EA1-52AD-454A-9F91-7E22E731A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360AD1-426B-4077-84E4-BDE3AE37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A8DFC4-D6A9-41FC-A58F-69B7C8329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B2D8E5-8E57-4667-8082-DE1703BF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719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AFC18B4-AA12-4D7D-8608-4E16A9496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5DA02B-F36A-45EA-A235-46C91098C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C9B29C-3B80-47FD-B3B1-9A5790E95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2C0B0-BF87-430E-86D6-D7321C3E1EE4}" type="datetimeFigureOut">
              <a:rPr lang="fr-CA" smtClean="0"/>
              <a:t>2021-02-13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9D7FB5-F936-468F-B66F-C503A7DBC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6CB66F-7839-41F9-9FC0-1DD16FE87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F5A74-2089-4A64-AD19-3F248D9C40E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88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2ABBDD-2336-4193-BE4A-1D905058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fr-CA" dirty="0"/>
              <a:t>Instructions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88D05B-13E8-4128-9E74-F04D99BAD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972800" cy="5349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CA" dirty="0"/>
              <a:t>Préparer l’image: format de l’image </a:t>
            </a:r>
            <a:r>
              <a:rPr lang="fr-CA" dirty="0">
                <a:sym typeface="Wingdings" panose="05000000000000000000" pitchFamily="2" charset="2"/>
              </a:rPr>
              <a:t> couleur  saturation (réduire à 66%, 33%, …)</a:t>
            </a:r>
            <a:endParaRPr lang="fr-CA" dirty="0"/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Copier-coller les calques à la bonne dimension, et les adapter au besoin. </a:t>
            </a:r>
          </a:p>
          <a:p>
            <a:pPr lvl="1"/>
            <a:r>
              <a:rPr lang="fr-CA" dirty="0"/>
              <a:t>Ajuster la largeur des contours:</a:t>
            </a:r>
            <a:br>
              <a:rPr lang="fr-CA" dirty="0"/>
            </a:br>
            <a:r>
              <a:rPr lang="fr-CA" dirty="0"/>
              <a:t>format de la forme </a:t>
            </a:r>
            <a:r>
              <a:rPr lang="fr-CA" dirty="0">
                <a:sym typeface="Wingdings" panose="05000000000000000000" pitchFamily="2" charset="2"/>
              </a:rPr>
              <a:t> contour  épaisseur…</a:t>
            </a:r>
          </a:p>
          <a:p>
            <a:pPr lvl="1"/>
            <a:r>
              <a:rPr lang="fr-CA" dirty="0">
                <a:sym typeface="Wingdings" panose="05000000000000000000" pitchFamily="2" charset="2"/>
              </a:rPr>
              <a:t>Ajuster la transparence ou l’opacité: </a:t>
            </a:r>
            <a:br>
              <a:rPr lang="fr-CA" dirty="0">
                <a:sym typeface="Wingdings" panose="05000000000000000000" pitchFamily="2" charset="2"/>
              </a:rPr>
            </a:br>
            <a:r>
              <a:rPr lang="fr-CA" dirty="0">
                <a:sym typeface="Wingdings" panose="05000000000000000000" pitchFamily="2" charset="2"/>
              </a:rPr>
              <a:t>format de la forme  remplissage  Autres couleurs de remplissage…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Ordonner les calques dans l’axe avant/arrière</a:t>
            </a:r>
          </a:p>
          <a:p>
            <a:pPr lvl="1"/>
            <a:r>
              <a:rPr lang="fr-CA" dirty="0"/>
              <a:t>Clic-droit </a:t>
            </a:r>
            <a:r>
              <a:rPr lang="fr-CA" dirty="0">
                <a:sym typeface="Wingdings" panose="05000000000000000000" pitchFamily="2" charset="2"/>
              </a:rPr>
              <a:t> Premier plan ou arrière-plan  avancer/reculer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ym typeface="Wingdings" panose="05000000000000000000" pitchFamily="2" charset="2"/>
              </a:rPr>
              <a:t>Tout est en place? Tout sélectionner, clic droit  Grouper. </a:t>
            </a:r>
          </a:p>
          <a:p>
            <a:pPr lvl="1"/>
            <a:r>
              <a:rPr lang="fr-CA" dirty="0">
                <a:sym typeface="Wingdings" panose="05000000000000000000" pitchFamily="2" charset="2"/>
              </a:rPr>
              <a:t>Exporter en image: copier/coller, ou clic-droit  Sauvegarder en tant qu’image…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ym typeface="Wingdings" panose="05000000000000000000" pitchFamily="2" charset="2"/>
              </a:rPr>
              <a:t>Besoin de modifier? Sélectionner, clic droit  Grouper  Dissocier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64413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9084D4-6E1B-4932-98B0-BC2E3E1E6982}"/>
              </a:ext>
            </a:extLst>
          </p:cNvPr>
          <p:cNvSpPr/>
          <p:nvPr/>
        </p:nvSpPr>
        <p:spPr>
          <a:xfrm>
            <a:off x="2991563" y="1407257"/>
            <a:ext cx="864059" cy="99980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743E3C-74A8-43E3-8B9F-FE90B6280C14}"/>
              </a:ext>
            </a:extLst>
          </p:cNvPr>
          <p:cNvSpPr/>
          <p:nvPr/>
        </p:nvSpPr>
        <p:spPr>
          <a:xfrm>
            <a:off x="2976463" y="2754059"/>
            <a:ext cx="879159" cy="999807"/>
          </a:xfrm>
          <a:prstGeom prst="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87D674-DACE-40FC-905A-1624BC00B522}"/>
              </a:ext>
            </a:extLst>
          </p:cNvPr>
          <p:cNvSpPr/>
          <p:nvPr/>
        </p:nvSpPr>
        <p:spPr>
          <a:xfrm>
            <a:off x="7615733" y="372985"/>
            <a:ext cx="827723" cy="680560"/>
          </a:xfrm>
          <a:prstGeom prst="rect">
            <a:avLst/>
          </a:prstGeom>
          <a:solidFill>
            <a:srgbClr val="FFFF00">
              <a:alpha val="21176"/>
            </a:srgbClr>
          </a:solidFill>
          <a:ln w="28575">
            <a:solidFill>
              <a:srgbClr val="FFFF00">
                <a:alpha val="50196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D9C61A-8A4D-4B3E-AA04-1BD173180B1F}"/>
              </a:ext>
            </a:extLst>
          </p:cNvPr>
          <p:cNvSpPr/>
          <p:nvPr/>
        </p:nvSpPr>
        <p:spPr>
          <a:xfrm>
            <a:off x="6721018" y="1907161"/>
            <a:ext cx="1789431" cy="850900"/>
          </a:xfrm>
          <a:prstGeom prst="rect">
            <a:avLst/>
          </a:prstGeom>
          <a:solidFill>
            <a:srgbClr val="FF99CC">
              <a:alpha val="18039"/>
            </a:srgbClr>
          </a:solidFill>
          <a:ln w="28575">
            <a:solidFill>
              <a:srgbClr val="FF99C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15F800-6554-404D-83DF-36391A141C8D}"/>
              </a:ext>
            </a:extLst>
          </p:cNvPr>
          <p:cNvSpPr/>
          <p:nvPr/>
        </p:nvSpPr>
        <p:spPr>
          <a:xfrm>
            <a:off x="6712936" y="3770472"/>
            <a:ext cx="1805596" cy="850900"/>
          </a:xfrm>
          <a:prstGeom prst="rect">
            <a:avLst/>
          </a:prstGeom>
          <a:solidFill>
            <a:srgbClr val="00B0F0">
              <a:alpha val="20000"/>
            </a:srgbClr>
          </a:solidFill>
          <a:ln w="2857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66FE93-741F-4BFF-A782-A55C91034223}"/>
              </a:ext>
            </a:extLst>
          </p:cNvPr>
          <p:cNvSpPr/>
          <p:nvPr/>
        </p:nvSpPr>
        <p:spPr>
          <a:xfrm>
            <a:off x="7615732" y="5516222"/>
            <a:ext cx="902799" cy="850900"/>
          </a:xfrm>
          <a:prstGeom prst="rect">
            <a:avLst/>
          </a:prstGeom>
          <a:solidFill>
            <a:srgbClr val="00B050">
              <a:alpha val="18824"/>
            </a:srgbClr>
          </a:solidFill>
          <a:ln w="2857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973C842-07CA-4A56-B9A7-FA00E5062EC6}"/>
              </a:ext>
            </a:extLst>
          </p:cNvPr>
          <p:cNvSpPr txBox="1"/>
          <p:nvPr/>
        </p:nvSpPr>
        <p:spPr>
          <a:xfrm>
            <a:off x="482601" y="1599288"/>
            <a:ext cx="117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Espace tangible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3FE25B5-DD96-4F23-81D3-303032662119}"/>
              </a:ext>
            </a:extLst>
          </p:cNvPr>
          <p:cNvSpPr txBox="1"/>
          <p:nvPr/>
        </p:nvSpPr>
        <p:spPr>
          <a:xfrm>
            <a:off x="8721090" y="463748"/>
            <a:ext cx="245047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Agents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r>
              <a:rPr lang="fr-CA" dirty="0"/>
              <a:t>Environnement </a:t>
            </a:r>
            <a:r>
              <a:rPr lang="fr-CA" dirty="0" err="1"/>
              <a:t>en-jeu</a:t>
            </a:r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r>
              <a:rPr lang="fr-CA" dirty="0"/>
              <a:t>Environnement hors-jeu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r>
              <a:rPr lang="fr-CA" dirty="0"/>
              <a:t>Interfaces</a:t>
            </a:r>
          </a:p>
          <a:p>
            <a:endParaRPr lang="fr-CA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C2D0A04-81E3-4E9D-B0E2-73FAAD1A156A}"/>
              </a:ext>
            </a:extLst>
          </p:cNvPr>
          <p:cNvSpPr/>
          <p:nvPr/>
        </p:nvSpPr>
        <p:spPr>
          <a:xfrm>
            <a:off x="2976352" y="4050344"/>
            <a:ext cx="879159" cy="999807"/>
          </a:xfrm>
          <a:prstGeom prst="rect">
            <a:avLst/>
          </a:prstGeom>
          <a:noFill/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472C044-4117-4D7A-93D0-A020F8D783BC}"/>
              </a:ext>
            </a:extLst>
          </p:cNvPr>
          <p:cNvSpPr/>
          <p:nvPr/>
        </p:nvSpPr>
        <p:spPr>
          <a:xfrm>
            <a:off x="2203712" y="5516222"/>
            <a:ext cx="1645415" cy="9998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97A454-461C-4E3B-813E-A1F0250EA8E2}"/>
              </a:ext>
            </a:extLst>
          </p:cNvPr>
          <p:cNvSpPr/>
          <p:nvPr/>
        </p:nvSpPr>
        <p:spPr>
          <a:xfrm>
            <a:off x="4163687" y="1407257"/>
            <a:ext cx="864059" cy="999807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24EC3F9-924F-46D6-98F8-72B918A9257B}"/>
              </a:ext>
            </a:extLst>
          </p:cNvPr>
          <p:cNvSpPr/>
          <p:nvPr/>
        </p:nvSpPr>
        <p:spPr>
          <a:xfrm>
            <a:off x="4148587" y="2754059"/>
            <a:ext cx="879159" cy="999807"/>
          </a:xfrm>
          <a:prstGeom prst="rect">
            <a:avLst/>
          </a:prstGeom>
          <a:noFill/>
          <a:ln w="571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4222B1-016D-41F6-989F-CC0D479AC07F}"/>
              </a:ext>
            </a:extLst>
          </p:cNvPr>
          <p:cNvSpPr/>
          <p:nvPr/>
        </p:nvSpPr>
        <p:spPr>
          <a:xfrm>
            <a:off x="4148476" y="4050344"/>
            <a:ext cx="879159" cy="999807"/>
          </a:xfrm>
          <a:prstGeom prst="rect">
            <a:avLst/>
          </a:prstGeom>
          <a:noFill/>
          <a:ln w="571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CA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912C8F2-6F34-40E9-BA16-3CBF309085FB}"/>
              </a:ext>
            </a:extLst>
          </p:cNvPr>
          <p:cNvSpPr/>
          <p:nvPr/>
        </p:nvSpPr>
        <p:spPr>
          <a:xfrm>
            <a:off x="1760169" y="1406187"/>
            <a:ext cx="923329" cy="999807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600C9D20-F54A-46AF-A9F8-0C48DF5D6BE0}"/>
              </a:ext>
            </a:extLst>
          </p:cNvPr>
          <p:cNvSpPr/>
          <p:nvPr/>
        </p:nvSpPr>
        <p:spPr>
          <a:xfrm>
            <a:off x="1760169" y="2754058"/>
            <a:ext cx="923329" cy="999807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F4A4F0EE-1C2D-4AAB-8774-34D78E37AA95}"/>
              </a:ext>
            </a:extLst>
          </p:cNvPr>
          <p:cNvSpPr/>
          <p:nvPr/>
        </p:nvSpPr>
        <p:spPr>
          <a:xfrm>
            <a:off x="1760058" y="4050343"/>
            <a:ext cx="923329" cy="999807"/>
          </a:xfrm>
          <a:prstGeom prst="ellipse">
            <a:avLst/>
          </a:prstGeom>
          <a:noFill/>
          <a:ln w="2857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ED86DBFB-B47B-4229-B9AC-405C1FA17CA9}"/>
              </a:ext>
            </a:extLst>
          </p:cNvPr>
          <p:cNvSpPr/>
          <p:nvPr/>
        </p:nvSpPr>
        <p:spPr>
          <a:xfrm>
            <a:off x="6697902" y="372233"/>
            <a:ext cx="680515" cy="680560"/>
          </a:xfrm>
          <a:prstGeom prst="ellipse">
            <a:avLst/>
          </a:prstGeom>
          <a:solidFill>
            <a:srgbClr val="FFFF00">
              <a:alpha val="20000"/>
            </a:srgbClr>
          </a:solidFill>
          <a:ln w="28575">
            <a:solidFill>
              <a:srgbClr val="FFFF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49225DBC-555F-41F5-903E-14CDD9496A95}"/>
              </a:ext>
            </a:extLst>
          </p:cNvPr>
          <p:cNvSpPr/>
          <p:nvPr/>
        </p:nvSpPr>
        <p:spPr>
          <a:xfrm>
            <a:off x="6697902" y="5547500"/>
            <a:ext cx="680515" cy="680560"/>
          </a:xfrm>
          <a:prstGeom prst="ellipse">
            <a:avLst/>
          </a:prstGeom>
          <a:solidFill>
            <a:srgbClr val="00B050">
              <a:alpha val="20000"/>
            </a:srgbClr>
          </a:solidFill>
          <a:ln w="2857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338C0737-6B0E-4C83-A58F-6989D72E81CC}"/>
              </a:ext>
            </a:extLst>
          </p:cNvPr>
          <p:cNvSpPr txBox="1"/>
          <p:nvPr/>
        </p:nvSpPr>
        <p:spPr>
          <a:xfrm>
            <a:off x="482601" y="5546430"/>
            <a:ext cx="17211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Carré pour intégrer l’image dans la fiche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3086D82-847F-4DE1-AFE8-94B7711A7797}"/>
              </a:ext>
            </a:extLst>
          </p:cNvPr>
          <p:cNvSpPr txBox="1"/>
          <p:nvPr/>
        </p:nvSpPr>
        <p:spPr>
          <a:xfrm>
            <a:off x="482601" y="2918140"/>
            <a:ext cx="117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Espace intangible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F342CE0-8BED-4023-AA87-B56296C377C4}"/>
              </a:ext>
            </a:extLst>
          </p:cNvPr>
          <p:cNvSpPr txBox="1"/>
          <p:nvPr/>
        </p:nvSpPr>
        <p:spPr>
          <a:xfrm>
            <a:off x="581430" y="4227080"/>
            <a:ext cx="117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Espace négatif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EE2BD5F-B867-486F-B971-390691E146AE}"/>
              </a:ext>
            </a:extLst>
          </p:cNvPr>
          <p:cNvSpPr txBox="1"/>
          <p:nvPr/>
        </p:nvSpPr>
        <p:spPr>
          <a:xfrm>
            <a:off x="302702" y="280412"/>
            <a:ext cx="1729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/>
              <a:t>CALQUES</a:t>
            </a:r>
          </a:p>
        </p:txBody>
      </p:sp>
    </p:spTree>
    <p:extLst>
      <p:ext uri="{BB962C8B-B14F-4D97-AF65-F5344CB8AC3E}">
        <p14:creationId xmlns:p14="http://schemas.microsoft.com/office/powerpoint/2010/main" val="381605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3">
            <a:extLst>
              <a:ext uri="{FF2B5EF4-FFF2-40B4-BE49-F238E27FC236}">
                <a16:creationId xmlns:a16="http://schemas.microsoft.com/office/drawing/2014/main" id="{753ABAD0-AC21-4310-A691-8DAFDC276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" y="12039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A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243D3615-9B5B-4043-A8A0-0893E03C3728}"/>
              </a:ext>
            </a:extLst>
          </p:cNvPr>
          <p:cNvGrpSpPr/>
          <p:nvPr/>
        </p:nvGrpSpPr>
        <p:grpSpPr>
          <a:xfrm>
            <a:off x="350639" y="1433434"/>
            <a:ext cx="5324377" cy="4638348"/>
            <a:chOff x="350639" y="1433434"/>
            <a:chExt cx="5324377" cy="4638348"/>
          </a:xfrm>
        </p:grpSpPr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FAA0C0ED-C785-4240-AF25-9DA8385836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639" y="1433751"/>
              <a:ext cx="5324377" cy="4638031"/>
            </a:xfrm>
            <a:prstGeom prst="rect">
              <a:avLst/>
            </a:prstGeom>
          </p:spPr>
        </p:pic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FAD3621-A310-4D6A-AC01-F84E47EE4B3F}"/>
                </a:ext>
              </a:extLst>
            </p:cNvPr>
            <p:cNvSpPr/>
            <p:nvPr/>
          </p:nvSpPr>
          <p:spPr>
            <a:xfrm>
              <a:off x="350639" y="2454194"/>
              <a:ext cx="5324377" cy="3617587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CB8D46E-2AAF-4219-AE4C-44098F156671}"/>
                </a:ext>
              </a:extLst>
            </p:cNvPr>
            <p:cNvSpPr/>
            <p:nvPr/>
          </p:nvSpPr>
          <p:spPr>
            <a:xfrm>
              <a:off x="350639" y="1433434"/>
              <a:ext cx="5324377" cy="959798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A44B391-B4A6-41A2-8FCA-00B907D8F3D9}"/>
                </a:ext>
              </a:extLst>
            </p:cNvPr>
            <p:cNvSpPr/>
            <p:nvPr/>
          </p:nvSpPr>
          <p:spPr>
            <a:xfrm>
              <a:off x="685610" y="4874021"/>
              <a:ext cx="497673" cy="1067594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764F7A8-54DD-4197-B7F0-7598DE4504BE}"/>
                </a:ext>
              </a:extLst>
            </p:cNvPr>
            <p:cNvSpPr/>
            <p:nvPr/>
          </p:nvSpPr>
          <p:spPr>
            <a:xfrm>
              <a:off x="4604663" y="5471716"/>
              <a:ext cx="735381" cy="469900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32B34B5-97BB-4AFC-8325-327242034AE2}"/>
                </a:ext>
              </a:extLst>
            </p:cNvPr>
            <p:cNvSpPr/>
            <p:nvPr/>
          </p:nvSpPr>
          <p:spPr>
            <a:xfrm>
              <a:off x="691544" y="1893329"/>
              <a:ext cx="1040380" cy="499903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5962121-ECB7-4023-B5DF-B8642CD48D4C}"/>
                </a:ext>
              </a:extLst>
            </p:cNvPr>
            <p:cNvSpPr/>
            <p:nvPr/>
          </p:nvSpPr>
          <p:spPr>
            <a:xfrm>
              <a:off x="772756" y="2454193"/>
              <a:ext cx="410528" cy="337821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8D59FB7-27AE-4F9B-ABE6-B398B7311339}"/>
                </a:ext>
              </a:extLst>
            </p:cNvPr>
            <p:cNvSpPr/>
            <p:nvPr/>
          </p:nvSpPr>
          <p:spPr>
            <a:xfrm>
              <a:off x="3339743" y="1767737"/>
              <a:ext cx="2057400" cy="499903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64CDEEB-4BB5-4227-8E75-07A02BC653A1}"/>
                </a:ext>
              </a:extLst>
            </p:cNvPr>
            <p:cNvSpPr/>
            <p:nvPr/>
          </p:nvSpPr>
          <p:spPr>
            <a:xfrm>
              <a:off x="4147463" y="2509449"/>
              <a:ext cx="1192581" cy="282565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611446F0-7B5F-42D9-AF74-6343E06F246B}"/>
              </a:ext>
            </a:extLst>
          </p:cNvPr>
          <p:cNvGrpSpPr/>
          <p:nvPr/>
        </p:nvGrpSpPr>
        <p:grpSpPr>
          <a:xfrm>
            <a:off x="6313909" y="1432549"/>
            <a:ext cx="5409887" cy="4738983"/>
            <a:chOff x="6313909" y="1432549"/>
            <a:chExt cx="5409887" cy="4738983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F140D020-90DD-49A2-9BE4-318C2E0094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72" t="3551" r="10894" b="3300"/>
            <a:stretch/>
          </p:blipFill>
          <p:spPr>
            <a:xfrm>
              <a:off x="6356453" y="1483021"/>
              <a:ext cx="5266928" cy="4638039"/>
            </a:xfrm>
            <a:prstGeom prst="rect">
              <a:avLst/>
            </a:prstGeom>
          </p:spPr>
        </p:pic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B9F642-2C86-417F-8F0C-860E6E175E70}"/>
                </a:ext>
              </a:extLst>
            </p:cNvPr>
            <p:cNvSpPr/>
            <p:nvPr/>
          </p:nvSpPr>
          <p:spPr>
            <a:xfrm>
              <a:off x="6313909" y="1432549"/>
              <a:ext cx="5409887" cy="791117"/>
            </a:xfrm>
            <a:prstGeom prst="rect">
              <a:avLst/>
            </a:prstGeom>
            <a:solidFill>
              <a:srgbClr val="0070C0">
                <a:alpha val="36863"/>
              </a:srgbClr>
            </a:solidFill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3C4F878-9310-4C9D-BA59-194B96BDF604}"/>
                </a:ext>
              </a:extLst>
            </p:cNvPr>
            <p:cNvSpPr/>
            <p:nvPr/>
          </p:nvSpPr>
          <p:spPr>
            <a:xfrm>
              <a:off x="6313909" y="2266448"/>
              <a:ext cx="5409887" cy="3905084"/>
            </a:xfrm>
            <a:prstGeom prst="rect">
              <a:avLst/>
            </a:prstGeom>
            <a:solidFill>
              <a:srgbClr val="FF99CC">
                <a:alpha val="18039"/>
              </a:srgbClr>
            </a:solidFill>
            <a:ln w="28575">
              <a:solidFill>
                <a:srgbClr val="FF99CC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9489C72-4A05-44ED-9EEF-A18122288CB8}"/>
                </a:ext>
              </a:extLst>
            </p:cNvPr>
            <p:cNvSpPr/>
            <p:nvPr/>
          </p:nvSpPr>
          <p:spPr>
            <a:xfrm>
              <a:off x="6682732" y="4865007"/>
              <a:ext cx="560698" cy="1125878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EBF092E-C9F5-4584-B4E6-8261601060E6}"/>
                </a:ext>
              </a:extLst>
            </p:cNvPr>
            <p:cNvSpPr/>
            <p:nvPr/>
          </p:nvSpPr>
          <p:spPr>
            <a:xfrm>
              <a:off x="10675251" y="5427946"/>
              <a:ext cx="670279" cy="562939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75C46AF-C969-4509-8F82-AE85E04E46CC}"/>
                </a:ext>
              </a:extLst>
            </p:cNvPr>
            <p:cNvSpPr/>
            <p:nvPr/>
          </p:nvSpPr>
          <p:spPr>
            <a:xfrm>
              <a:off x="9239969" y="5423195"/>
              <a:ext cx="833817" cy="466090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B8AD071-5E4B-46D0-B2B2-C119624ACE59}"/>
                </a:ext>
              </a:extLst>
            </p:cNvPr>
            <p:cNvSpPr/>
            <p:nvPr/>
          </p:nvSpPr>
          <p:spPr>
            <a:xfrm>
              <a:off x="9239968" y="1817007"/>
              <a:ext cx="2207161" cy="562939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A5204AC-D4C3-4D22-BFA1-717E86529359}"/>
                </a:ext>
              </a:extLst>
            </p:cNvPr>
            <p:cNvSpPr/>
            <p:nvPr/>
          </p:nvSpPr>
          <p:spPr>
            <a:xfrm>
              <a:off x="10073785" y="2482510"/>
              <a:ext cx="1271745" cy="358775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FFAA453-F80F-4BB6-A9FB-780326018717}"/>
                </a:ext>
              </a:extLst>
            </p:cNvPr>
            <p:cNvSpPr/>
            <p:nvPr/>
          </p:nvSpPr>
          <p:spPr>
            <a:xfrm>
              <a:off x="6538837" y="1897663"/>
              <a:ext cx="1271745" cy="943621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7CE4157-1978-42A3-8E3D-F5983421F441}"/>
                </a:ext>
              </a:extLst>
            </p:cNvPr>
            <p:cNvSpPr/>
            <p:nvPr/>
          </p:nvSpPr>
          <p:spPr>
            <a:xfrm>
              <a:off x="8989917" y="2532981"/>
              <a:ext cx="384219" cy="358775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 w="28575">
              <a:solidFill>
                <a:srgbClr val="FFFF00">
                  <a:alpha val="50196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9B169E4-6FF3-4A45-936C-414715111A2D}"/>
                </a:ext>
              </a:extLst>
            </p:cNvPr>
            <p:cNvSpPr/>
            <p:nvPr/>
          </p:nvSpPr>
          <p:spPr>
            <a:xfrm>
              <a:off x="9659923" y="3330621"/>
              <a:ext cx="833817" cy="562939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 w="28575">
              <a:solidFill>
                <a:srgbClr val="FFFF00">
                  <a:alpha val="50196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033AE63-C897-40D3-8F08-59D2AA08DA16}"/>
                </a:ext>
              </a:extLst>
            </p:cNvPr>
            <p:cNvSpPr/>
            <p:nvPr/>
          </p:nvSpPr>
          <p:spPr>
            <a:xfrm>
              <a:off x="8480380" y="4615073"/>
              <a:ext cx="1179543" cy="854868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 w="28575">
              <a:solidFill>
                <a:srgbClr val="FFFF00">
                  <a:alpha val="50196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E44CD27-AC40-4644-B14A-018400968ADD}"/>
              </a:ext>
            </a:extLst>
          </p:cNvPr>
          <p:cNvSpPr/>
          <p:nvPr/>
        </p:nvSpPr>
        <p:spPr>
          <a:xfrm>
            <a:off x="350639" y="218629"/>
            <a:ext cx="3890296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CA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F-</a:t>
            </a:r>
            <a:r>
              <a:rPr lang="fr-CA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Zero</a:t>
            </a:r>
            <a:r>
              <a:rPr lang="fr-C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(1991, SNES), Nintendo. </a:t>
            </a:r>
            <a:r>
              <a:rPr lang="fr-CA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COURSE</a:t>
            </a:r>
            <a:endParaRPr lang="fr-C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1E7AED7-39D7-43F9-B40A-F738A2C28C41}"/>
              </a:ext>
            </a:extLst>
          </p:cNvPr>
          <p:cNvSpPr txBox="1"/>
          <p:nvPr/>
        </p:nvSpPr>
        <p:spPr>
          <a:xfrm>
            <a:off x="468204" y="786218"/>
            <a:ext cx="11586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1. Composition					        4. Construction de l’image 					</a:t>
            </a:r>
          </a:p>
        </p:txBody>
      </p:sp>
    </p:spTree>
    <p:extLst>
      <p:ext uri="{BB962C8B-B14F-4D97-AF65-F5344CB8AC3E}">
        <p14:creationId xmlns:p14="http://schemas.microsoft.com/office/powerpoint/2010/main" val="362933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>
            <a:extLst>
              <a:ext uri="{FF2B5EF4-FFF2-40B4-BE49-F238E27FC236}">
                <a16:creationId xmlns:a16="http://schemas.microsoft.com/office/drawing/2014/main" id="{819B3866-A632-44F5-968B-2B30ED1E0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A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93FB4091-E6FD-4D63-ADA3-80960DE14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A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8FD10A04-D79E-4699-BA3C-C76A2607BB5A}"/>
              </a:ext>
            </a:extLst>
          </p:cNvPr>
          <p:cNvGrpSpPr/>
          <p:nvPr/>
        </p:nvGrpSpPr>
        <p:grpSpPr>
          <a:xfrm>
            <a:off x="6131525" y="1433938"/>
            <a:ext cx="4940969" cy="3723148"/>
            <a:chOff x="6131525" y="1433938"/>
            <a:chExt cx="4940969" cy="3723148"/>
          </a:xfrm>
        </p:grpSpPr>
        <p:pic>
          <p:nvPicPr>
            <p:cNvPr id="20" name="Picture 3" descr="TMNT IV: Turtles in Time (SNES) review: The 4 best guys in gaming - JUICY  GAME REVIEWS">
              <a:extLst>
                <a:ext uri="{FF2B5EF4-FFF2-40B4-BE49-F238E27FC236}">
                  <a16:creationId xmlns:a16="http://schemas.microsoft.com/office/drawing/2014/main" id="{0DD43EB3-CB72-47FF-BA51-F52D4194F7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8388" y="1489658"/>
              <a:ext cx="4863245" cy="3647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7C6790-F4F1-48AD-9C49-6FFF749B1C06}"/>
                </a:ext>
              </a:extLst>
            </p:cNvPr>
            <p:cNvSpPr/>
            <p:nvPr/>
          </p:nvSpPr>
          <p:spPr>
            <a:xfrm>
              <a:off x="6147523" y="1433938"/>
              <a:ext cx="4924971" cy="2228048"/>
            </a:xfrm>
            <a:prstGeom prst="rect">
              <a:avLst/>
            </a:prstGeom>
            <a:solidFill>
              <a:srgbClr val="00B0F0">
                <a:alpha val="18039"/>
              </a:srgbClr>
            </a:solidFill>
            <a:ln w="28575">
              <a:solidFill>
                <a:srgbClr val="00B0F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D22E990-0B03-49E5-9926-A09AFF3174AD}"/>
                </a:ext>
              </a:extLst>
            </p:cNvPr>
            <p:cNvSpPr/>
            <p:nvPr/>
          </p:nvSpPr>
          <p:spPr>
            <a:xfrm>
              <a:off x="6178388" y="1492832"/>
              <a:ext cx="4863244" cy="501294"/>
            </a:xfrm>
            <a:prstGeom prst="rect">
              <a:avLst/>
            </a:prstGeom>
            <a:solidFill>
              <a:srgbClr val="00B050">
                <a:alpha val="32000"/>
              </a:srgbClr>
            </a:solidFill>
            <a:ln w="12700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22F1D87-5CF7-4C9C-A67E-06F791B95477}"/>
                </a:ext>
              </a:extLst>
            </p:cNvPr>
            <p:cNvSpPr/>
            <p:nvPr/>
          </p:nvSpPr>
          <p:spPr>
            <a:xfrm>
              <a:off x="6178387" y="1514734"/>
              <a:ext cx="4863244" cy="501294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280B364-3F36-45AB-AAC8-93B0AEA382D7}"/>
                </a:ext>
              </a:extLst>
            </p:cNvPr>
            <p:cNvSpPr/>
            <p:nvPr/>
          </p:nvSpPr>
          <p:spPr>
            <a:xfrm>
              <a:off x="6131525" y="3696269"/>
              <a:ext cx="4940969" cy="1460817"/>
            </a:xfrm>
            <a:prstGeom prst="rect">
              <a:avLst/>
            </a:prstGeom>
            <a:solidFill>
              <a:srgbClr val="FF99CC">
                <a:alpha val="10980"/>
              </a:srgbClr>
            </a:solidFill>
            <a:ln w="28575">
              <a:solidFill>
                <a:srgbClr val="FF99CC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8FF4D4-5E55-494A-8E4A-BAB91FA70EBD}"/>
                </a:ext>
              </a:extLst>
            </p:cNvPr>
            <p:cNvSpPr/>
            <p:nvPr/>
          </p:nvSpPr>
          <p:spPr>
            <a:xfrm>
              <a:off x="7219568" y="3798512"/>
              <a:ext cx="831215" cy="914400"/>
            </a:xfrm>
            <a:prstGeom prst="rect">
              <a:avLst/>
            </a:prstGeom>
            <a:solidFill>
              <a:srgbClr val="FFFF00">
                <a:alpha val="21961"/>
              </a:srgbClr>
            </a:solidFill>
            <a:ln w="28575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0D43721-6D84-44EF-BFFD-9A3BF353931B}"/>
                </a:ext>
              </a:extLst>
            </p:cNvPr>
            <p:cNvSpPr/>
            <p:nvPr/>
          </p:nvSpPr>
          <p:spPr>
            <a:xfrm>
              <a:off x="8126028" y="4055687"/>
              <a:ext cx="1048705" cy="657225"/>
            </a:xfrm>
            <a:prstGeom prst="rect">
              <a:avLst/>
            </a:prstGeom>
            <a:solidFill>
              <a:srgbClr val="FFFF00">
                <a:alpha val="21961"/>
              </a:srgbClr>
            </a:solidFill>
            <a:ln w="28575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159A4B7-EA82-4A48-9748-A8B2F292468C}"/>
                </a:ext>
              </a:extLst>
            </p:cNvPr>
            <p:cNvSpPr/>
            <p:nvPr/>
          </p:nvSpPr>
          <p:spPr>
            <a:xfrm>
              <a:off x="9012808" y="4010208"/>
              <a:ext cx="696595" cy="914399"/>
            </a:xfrm>
            <a:prstGeom prst="rect">
              <a:avLst/>
            </a:prstGeom>
            <a:solidFill>
              <a:srgbClr val="FFFF00">
                <a:alpha val="21961"/>
              </a:srgbClr>
            </a:solidFill>
            <a:ln w="28575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CFB236D-F51F-4B70-ACD4-783C5C56F3AD}"/>
                </a:ext>
              </a:extLst>
            </p:cNvPr>
            <p:cNvSpPr/>
            <p:nvPr/>
          </p:nvSpPr>
          <p:spPr>
            <a:xfrm flipH="1">
              <a:off x="8540678" y="3746836"/>
              <a:ext cx="977389" cy="336331"/>
            </a:xfrm>
            <a:prstGeom prst="rect">
              <a:avLst/>
            </a:prstGeom>
            <a:solidFill>
              <a:srgbClr val="FFFF00">
                <a:alpha val="21961"/>
              </a:srgbClr>
            </a:solidFill>
            <a:ln w="28575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F9A7B30-BD5F-4B6B-B109-5106A051F482}"/>
                </a:ext>
              </a:extLst>
            </p:cNvPr>
            <p:cNvSpPr/>
            <p:nvPr/>
          </p:nvSpPr>
          <p:spPr>
            <a:xfrm flipH="1">
              <a:off x="8441308" y="1741112"/>
              <a:ext cx="1152524" cy="967818"/>
            </a:xfrm>
            <a:prstGeom prst="rect">
              <a:avLst/>
            </a:prstGeom>
            <a:solidFill>
              <a:srgbClr val="FFFF00">
                <a:alpha val="21961"/>
              </a:srgbClr>
            </a:solidFill>
            <a:ln w="28575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B1F7FEB3-D35F-4B2E-9821-FC58A7217948}"/>
              </a:ext>
            </a:extLst>
          </p:cNvPr>
          <p:cNvGrpSpPr/>
          <p:nvPr/>
        </p:nvGrpSpPr>
        <p:grpSpPr>
          <a:xfrm>
            <a:off x="323046" y="1433938"/>
            <a:ext cx="4940969" cy="3738080"/>
            <a:chOff x="323046" y="1433938"/>
            <a:chExt cx="4940969" cy="3738080"/>
          </a:xfrm>
        </p:grpSpPr>
        <p:pic>
          <p:nvPicPr>
            <p:cNvPr id="3073" name="Picture 3" descr="TMNT IV: Turtles in Time (SNES) review: The 4 best guys in gaming - JUICY  GAME REVIEWS">
              <a:extLst>
                <a:ext uri="{FF2B5EF4-FFF2-40B4-BE49-F238E27FC236}">
                  <a16:creationId xmlns:a16="http://schemas.microsoft.com/office/drawing/2014/main" id="{200708A7-1E53-484D-AE8A-30AA14BC2F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639" y="1489658"/>
              <a:ext cx="4863245" cy="3647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9D7830B-0897-465B-8FC9-D700A8D629FE}"/>
                </a:ext>
              </a:extLst>
            </p:cNvPr>
            <p:cNvSpPr/>
            <p:nvPr/>
          </p:nvSpPr>
          <p:spPr>
            <a:xfrm>
              <a:off x="323046" y="1433938"/>
              <a:ext cx="4940969" cy="373808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EBC6596-8BDB-40CA-AE25-E0D5FC426374}"/>
                </a:ext>
              </a:extLst>
            </p:cNvPr>
            <p:cNvSpPr/>
            <p:nvPr/>
          </p:nvSpPr>
          <p:spPr>
            <a:xfrm>
              <a:off x="350637" y="1489659"/>
              <a:ext cx="4863245" cy="526369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7F0A2D0-AC23-4E10-ADEF-FCAB81CB6F7F}"/>
              </a:ext>
            </a:extLst>
          </p:cNvPr>
          <p:cNvSpPr/>
          <p:nvPr/>
        </p:nvSpPr>
        <p:spPr>
          <a:xfrm>
            <a:off x="350639" y="275738"/>
            <a:ext cx="784817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CA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Teenage</a:t>
            </a:r>
            <a:r>
              <a:rPr lang="fr-CA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Mutant Ninja </a:t>
            </a:r>
            <a:r>
              <a:rPr lang="fr-CA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Turtles</a:t>
            </a:r>
            <a:r>
              <a:rPr lang="fr-CA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IV: </a:t>
            </a:r>
            <a:r>
              <a:rPr lang="fr-CA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Turles</a:t>
            </a:r>
            <a:r>
              <a:rPr lang="fr-CA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Time</a:t>
            </a:r>
            <a:r>
              <a:rPr lang="fr-C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(1992, SNES), Konami. </a:t>
            </a:r>
            <a:r>
              <a:rPr lang="fr-CA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JOUABILITÉ</a:t>
            </a:r>
            <a:endParaRPr lang="fr-C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A2D29CF-5399-4DFC-9EA1-BF57571BA801}"/>
              </a:ext>
            </a:extLst>
          </p:cNvPr>
          <p:cNvSpPr txBox="1"/>
          <p:nvPr/>
        </p:nvSpPr>
        <p:spPr>
          <a:xfrm>
            <a:off x="468204" y="843327"/>
            <a:ext cx="11586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1. Composition					        4. Construction de l’image 					</a:t>
            </a:r>
          </a:p>
        </p:txBody>
      </p:sp>
    </p:spTree>
    <p:extLst>
      <p:ext uri="{BB962C8B-B14F-4D97-AF65-F5344CB8AC3E}">
        <p14:creationId xmlns:p14="http://schemas.microsoft.com/office/powerpoint/2010/main" val="346148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3">
            <a:extLst>
              <a:ext uri="{FF2B5EF4-FFF2-40B4-BE49-F238E27FC236}">
                <a16:creationId xmlns:a16="http://schemas.microsoft.com/office/drawing/2014/main" id="{753ABAD0-AC21-4310-A691-8DAFDC276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" y="12039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E44CD27-AC40-4644-B14A-018400968ADD}"/>
              </a:ext>
            </a:extLst>
          </p:cNvPr>
          <p:cNvSpPr/>
          <p:nvPr/>
        </p:nvSpPr>
        <p:spPr>
          <a:xfrm>
            <a:off x="350639" y="275738"/>
            <a:ext cx="4412298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CA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Diablo</a:t>
            </a:r>
            <a:r>
              <a:rPr lang="fr-CA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(1996, PC), Blizzard. </a:t>
            </a:r>
            <a:r>
              <a:rPr lang="fr-CA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JEU+INVENTAIRE</a:t>
            </a:r>
            <a:endParaRPr lang="fr-C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D1E7AED7-39D7-43F9-B40A-F738A2C28C41}"/>
              </a:ext>
            </a:extLst>
          </p:cNvPr>
          <p:cNvSpPr txBox="1"/>
          <p:nvPr/>
        </p:nvSpPr>
        <p:spPr>
          <a:xfrm>
            <a:off x="468204" y="843327"/>
            <a:ext cx="11586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1. Composition					        4. Construction de l’image 					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3BBDA514-F175-4661-927E-1ECA30D3C452}"/>
              </a:ext>
            </a:extLst>
          </p:cNvPr>
          <p:cNvGrpSpPr/>
          <p:nvPr/>
        </p:nvGrpSpPr>
        <p:grpSpPr>
          <a:xfrm>
            <a:off x="189394" y="1489658"/>
            <a:ext cx="5744232" cy="4308174"/>
            <a:chOff x="189394" y="1489658"/>
            <a:chExt cx="5744232" cy="4308174"/>
          </a:xfrm>
        </p:grpSpPr>
        <p:pic>
          <p:nvPicPr>
            <p:cNvPr id="43" name="Image 42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6FDA35AE-2A94-492D-80ED-EB5D2498D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394" y="1489658"/>
              <a:ext cx="5744232" cy="4308174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AEC4D56-804D-4E1B-AEA7-27C0B8C94A83}"/>
                </a:ext>
              </a:extLst>
            </p:cNvPr>
            <p:cNvSpPr/>
            <p:nvPr/>
          </p:nvSpPr>
          <p:spPr>
            <a:xfrm>
              <a:off x="189394" y="1489658"/>
              <a:ext cx="2841674" cy="3150075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3CDC781-663F-4A67-A82D-F49E8E31A21C}"/>
                </a:ext>
              </a:extLst>
            </p:cNvPr>
            <p:cNvSpPr/>
            <p:nvPr/>
          </p:nvSpPr>
          <p:spPr>
            <a:xfrm>
              <a:off x="3174999" y="3429001"/>
              <a:ext cx="2698263" cy="1138604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7D5B494-F54B-46D2-A36B-EF837D9E94CD}"/>
                </a:ext>
              </a:extLst>
            </p:cNvPr>
            <p:cNvSpPr/>
            <p:nvPr/>
          </p:nvSpPr>
          <p:spPr>
            <a:xfrm>
              <a:off x="5222631" y="3033346"/>
              <a:ext cx="360484" cy="3586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CA76277-9A60-4FD7-8DC4-F0FAE287659A}"/>
                </a:ext>
              </a:extLst>
            </p:cNvPr>
            <p:cNvSpPr/>
            <p:nvPr/>
          </p:nvSpPr>
          <p:spPr>
            <a:xfrm>
              <a:off x="3436327" y="3027728"/>
              <a:ext cx="360484" cy="3586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10425B-CF7E-4CD8-B68E-783201D23B31}"/>
                </a:ext>
              </a:extLst>
            </p:cNvPr>
            <p:cNvSpPr/>
            <p:nvPr/>
          </p:nvSpPr>
          <p:spPr>
            <a:xfrm>
              <a:off x="5230900" y="2118946"/>
              <a:ext cx="607191" cy="877433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6666459-B8EE-4753-9778-163012548AAA}"/>
                </a:ext>
              </a:extLst>
            </p:cNvPr>
            <p:cNvSpPr/>
            <p:nvPr/>
          </p:nvSpPr>
          <p:spPr>
            <a:xfrm>
              <a:off x="4862147" y="1720661"/>
              <a:ext cx="329711" cy="3586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62E46C6-48F2-4710-9D54-C9F6ED623A1F}"/>
                </a:ext>
              </a:extLst>
            </p:cNvPr>
            <p:cNvSpPr/>
            <p:nvPr/>
          </p:nvSpPr>
          <p:spPr>
            <a:xfrm>
              <a:off x="4196861" y="2118946"/>
              <a:ext cx="607191" cy="877432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71DB99F-FDA3-4E12-8F51-828D913DCAED}"/>
                </a:ext>
              </a:extLst>
            </p:cNvPr>
            <p:cNvSpPr/>
            <p:nvPr/>
          </p:nvSpPr>
          <p:spPr>
            <a:xfrm>
              <a:off x="4228129" y="1489658"/>
              <a:ext cx="534808" cy="589691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0FAF0A-6E0E-418B-823A-562CDA8E1B88}"/>
                </a:ext>
              </a:extLst>
            </p:cNvPr>
            <p:cNvSpPr/>
            <p:nvPr/>
          </p:nvSpPr>
          <p:spPr>
            <a:xfrm>
              <a:off x="1985596" y="4676699"/>
              <a:ext cx="2173165" cy="307067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C3B66BFC-C20C-4C89-9269-10EB30DDCD46}"/>
                </a:ext>
              </a:extLst>
            </p:cNvPr>
            <p:cNvSpPr/>
            <p:nvPr/>
          </p:nvSpPr>
          <p:spPr>
            <a:xfrm flipH="1" flipV="1">
              <a:off x="1019908" y="4514849"/>
              <a:ext cx="821756" cy="791305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B03072DD-C67D-4335-80B0-02A0E8EF86AA}"/>
                </a:ext>
              </a:extLst>
            </p:cNvPr>
            <p:cNvSpPr/>
            <p:nvPr/>
          </p:nvSpPr>
          <p:spPr>
            <a:xfrm flipH="1" flipV="1">
              <a:off x="4305298" y="4525907"/>
              <a:ext cx="821756" cy="791305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08FAAD3-70AA-4536-BFC7-5FB13012F5A1}"/>
                </a:ext>
              </a:extLst>
            </p:cNvPr>
            <p:cNvSpPr/>
            <p:nvPr/>
          </p:nvSpPr>
          <p:spPr>
            <a:xfrm>
              <a:off x="214313" y="4676700"/>
              <a:ext cx="761048" cy="484386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4ED1791-8079-4A26-B438-65D79D58895F}"/>
                </a:ext>
              </a:extLst>
            </p:cNvPr>
            <p:cNvSpPr/>
            <p:nvPr/>
          </p:nvSpPr>
          <p:spPr>
            <a:xfrm>
              <a:off x="224127" y="5306154"/>
              <a:ext cx="761048" cy="484386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D2058F6-A795-4CFA-827E-F454B4A74D36}"/>
                </a:ext>
              </a:extLst>
            </p:cNvPr>
            <p:cNvSpPr/>
            <p:nvPr/>
          </p:nvSpPr>
          <p:spPr>
            <a:xfrm>
              <a:off x="5161787" y="4693529"/>
              <a:ext cx="761048" cy="484386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5BE0F0-11BE-4535-8540-2C39C87F45DD}"/>
                </a:ext>
              </a:extLst>
            </p:cNvPr>
            <p:cNvSpPr/>
            <p:nvPr/>
          </p:nvSpPr>
          <p:spPr>
            <a:xfrm>
              <a:off x="1841664" y="5092860"/>
              <a:ext cx="2463634" cy="484386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B9EF0DA-881C-4BE6-96EE-4BBC1B1DD3B4}"/>
                </a:ext>
              </a:extLst>
            </p:cNvPr>
            <p:cNvSpPr/>
            <p:nvPr/>
          </p:nvSpPr>
          <p:spPr>
            <a:xfrm>
              <a:off x="5216771" y="5221419"/>
              <a:ext cx="586152" cy="524354"/>
            </a:xfrm>
            <a:prstGeom prst="rect">
              <a:avLst/>
            </a:prstGeom>
            <a:noFill/>
            <a:ln w="28575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F29B7FC-88EE-40F7-ACAF-BC0C6E4303F2}"/>
                </a:ext>
              </a:extLst>
            </p:cNvPr>
            <p:cNvSpPr/>
            <p:nvPr/>
          </p:nvSpPr>
          <p:spPr>
            <a:xfrm>
              <a:off x="3174999" y="2143785"/>
              <a:ext cx="595014" cy="806034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E99DFB0-B963-4F2B-BAB9-47A0E65BF95C}"/>
                </a:ext>
              </a:extLst>
            </p:cNvPr>
            <p:cNvSpPr/>
            <p:nvPr/>
          </p:nvSpPr>
          <p:spPr>
            <a:xfrm>
              <a:off x="3870772" y="2014913"/>
              <a:ext cx="304499" cy="1339352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C5024E6-4D0A-4456-A2B2-A227C6BCE38A}"/>
                </a:ext>
              </a:extLst>
            </p:cNvPr>
            <p:cNvSpPr/>
            <p:nvPr/>
          </p:nvSpPr>
          <p:spPr>
            <a:xfrm>
              <a:off x="4451835" y="5283220"/>
              <a:ext cx="720077" cy="486147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629A62C-6914-4E32-A78E-CFDA89B2DBC2}"/>
                </a:ext>
              </a:extLst>
            </p:cNvPr>
            <p:cNvSpPr/>
            <p:nvPr/>
          </p:nvSpPr>
          <p:spPr>
            <a:xfrm>
              <a:off x="1035092" y="5289590"/>
              <a:ext cx="660035" cy="486147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C06B838-5387-42D3-893B-C9DB3AEE15FF}"/>
                </a:ext>
              </a:extLst>
            </p:cNvPr>
            <p:cNvSpPr/>
            <p:nvPr/>
          </p:nvSpPr>
          <p:spPr>
            <a:xfrm flipH="1">
              <a:off x="4175270" y="3027728"/>
              <a:ext cx="628781" cy="326538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ACA9A57-E705-456F-9CA9-6C3BF707EE95}"/>
                </a:ext>
              </a:extLst>
            </p:cNvPr>
            <p:cNvSpPr/>
            <p:nvPr/>
          </p:nvSpPr>
          <p:spPr>
            <a:xfrm flipH="1">
              <a:off x="4817373" y="2116316"/>
              <a:ext cx="344414" cy="1237949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82CF261A-933C-4085-AEEC-83B048115D20}"/>
              </a:ext>
            </a:extLst>
          </p:cNvPr>
          <p:cNvGrpSpPr/>
          <p:nvPr/>
        </p:nvGrpSpPr>
        <p:grpSpPr>
          <a:xfrm>
            <a:off x="6188757" y="1489179"/>
            <a:ext cx="5813849" cy="4308653"/>
            <a:chOff x="6188757" y="1489179"/>
            <a:chExt cx="5813849" cy="4308653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E00B3B9E-742A-4DA8-934C-9D522E1D89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05" r="11932"/>
            <a:stretch/>
          </p:blipFill>
          <p:spPr>
            <a:xfrm>
              <a:off x="6207160" y="1489665"/>
              <a:ext cx="5795446" cy="4308167"/>
            </a:xfrm>
            <a:prstGeom prst="rect">
              <a:avLst/>
            </a:prstGeom>
          </p:spPr>
        </p:pic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9AA823A3-AD1C-4F7E-8793-5EBE3BAF7165}"/>
                </a:ext>
              </a:extLst>
            </p:cNvPr>
            <p:cNvSpPr/>
            <p:nvPr/>
          </p:nvSpPr>
          <p:spPr>
            <a:xfrm>
              <a:off x="6261463" y="2943497"/>
              <a:ext cx="2847703" cy="1680754"/>
            </a:xfrm>
            <a:custGeom>
              <a:avLst/>
              <a:gdLst>
                <a:gd name="connsiteX0" fmla="*/ 165463 w 2847703"/>
                <a:gd name="connsiteY0" fmla="*/ 1158240 h 1680754"/>
                <a:gd name="connsiteX1" fmla="*/ 870857 w 2847703"/>
                <a:gd name="connsiteY1" fmla="*/ 827314 h 1680754"/>
                <a:gd name="connsiteX2" fmla="*/ 1079863 w 2847703"/>
                <a:gd name="connsiteY2" fmla="*/ 949234 h 1680754"/>
                <a:gd name="connsiteX3" fmla="*/ 1236617 w 2847703"/>
                <a:gd name="connsiteY3" fmla="*/ 836023 h 1680754"/>
                <a:gd name="connsiteX4" fmla="*/ 1210491 w 2847703"/>
                <a:gd name="connsiteY4" fmla="*/ 661852 h 1680754"/>
                <a:gd name="connsiteX5" fmla="*/ 1375954 w 2847703"/>
                <a:gd name="connsiteY5" fmla="*/ 539932 h 1680754"/>
                <a:gd name="connsiteX6" fmla="*/ 1741714 w 2847703"/>
                <a:gd name="connsiteY6" fmla="*/ 679269 h 1680754"/>
                <a:gd name="connsiteX7" fmla="*/ 2394857 w 2847703"/>
                <a:gd name="connsiteY7" fmla="*/ 653143 h 1680754"/>
                <a:gd name="connsiteX8" fmla="*/ 2455817 w 2847703"/>
                <a:gd name="connsiteY8" fmla="*/ 43543 h 1680754"/>
                <a:gd name="connsiteX9" fmla="*/ 2603863 w 2847703"/>
                <a:gd name="connsiteY9" fmla="*/ 0 h 1680754"/>
                <a:gd name="connsiteX10" fmla="*/ 2847703 w 2847703"/>
                <a:gd name="connsiteY10" fmla="*/ 104503 h 1680754"/>
                <a:gd name="connsiteX11" fmla="*/ 2795451 w 2847703"/>
                <a:gd name="connsiteY11" fmla="*/ 1680754 h 1680754"/>
                <a:gd name="connsiteX12" fmla="*/ 0 w 2847703"/>
                <a:gd name="connsiteY12" fmla="*/ 1672046 h 1680754"/>
                <a:gd name="connsiteX13" fmla="*/ 165463 w 2847703"/>
                <a:gd name="connsiteY13" fmla="*/ 1158240 h 168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47703" h="1680754">
                  <a:moveTo>
                    <a:pt x="165463" y="1158240"/>
                  </a:moveTo>
                  <a:lnTo>
                    <a:pt x="870857" y="827314"/>
                  </a:lnTo>
                  <a:lnTo>
                    <a:pt x="1079863" y="949234"/>
                  </a:lnTo>
                  <a:lnTo>
                    <a:pt x="1236617" y="836023"/>
                  </a:lnTo>
                  <a:lnTo>
                    <a:pt x="1210491" y="661852"/>
                  </a:lnTo>
                  <a:lnTo>
                    <a:pt x="1375954" y="539932"/>
                  </a:lnTo>
                  <a:lnTo>
                    <a:pt x="1741714" y="679269"/>
                  </a:lnTo>
                  <a:lnTo>
                    <a:pt x="2394857" y="653143"/>
                  </a:lnTo>
                  <a:lnTo>
                    <a:pt x="2455817" y="43543"/>
                  </a:lnTo>
                  <a:lnTo>
                    <a:pt x="2603863" y="0"/>
                  </a:lnTo>
                  <a:lnTo>
                    <a:pt x="2847703" y="104503"/>
                  </a:lnTo>
                  <a:lnTo>
                    <a:pt x="2795451" y="1680754"/>
                  </a:lnTo>
                  <a:lnTo>
                    <a:pt x="0" y="1672046"/>
                  </a:lnTo>
                  <a:lnTo>
                    <a:pt x="165463" y="1158240"/>
                  </a:lnTo>
                  <a:close/>
                </a:path>
              </a:pathLst>
            </a:custGeom>
            <a:solidFill>
              <a:srgbClr val="4472C4">
                <a:alpha val="30196"/>
              </a:srgbClr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0B74D6D0-0983-4474-8A65-48F7F02B77D4}"/>
                </a:ext>
              </a:extLst>
            </p:cNvPr>
            <p:cNvSpPr/>
            <p:nvPr/>
          </p:nvSpPr>
          <p:spPr>
            <a:xfrm>
              <a:off x="6188757" y="1489179"/>
              <a:ext cx="2894283" cy="3000346"/>
            </a:xfrm>
            <a:custGeom>
              <a:avLst/>
              <a:gdLst>
                <a:gd name="connsiteX0" fmla="*/ 0 w 2882537"/>
                <a:gd name="connsiteY0" fmla="*/ 0 h 2978331"/>
                <a:gd name="connsiteX1" fmla="*/ 2882537 w 2882537"/>
                <a:gd name="connsiteY1" fmla="*/ 17417 h 2978331"/>
                <a:gd name="connsiteX2" fmla="*/ 2882537 w 2882537"/>
                <a:gd name="connsiteY2" fmla="*/ 1567543 h 2978331"/>
                <a:gd name="connsiteX3" fmla="*/ 2647406 w 2882537"/>
                <a:gd name="connsiteY3" fmla="*/ 1454331 h 2978331"/>
                <a:gd name="connsiteX4" fmla="*/ 2525486 w 2882537"/>
                <a:gd name="connsiteY4" fmla="*/ 1480457 h 2978331"/>
                <a:gd name="connsiteX5" fmla="*/ 2447108 w 2882537"/>
                <a:gd name="connsiteY5" fmla="*/ 2098765 h 2978331"/>
                <a:gd name="connsiteX6" fmla="*/ 1802674 w 2882537"/>
                <a:gd name="connsiteY6" fmla="*/ 2090057 h 2978331"/>
                <a:gd name="connsiteX7" fmla="*/ 1341120 w 2882537"/>
                <a:gd name="connsiteY7" fmla="*/ 1959428 h 2978331"/>
                <a:gd name="connsiteX8" fmla="*/ 1227908 w 2882537"/>
                <a:gd name="connsiteY8" fmla="*/ 2090057 h 2978331"/>
                <a:gd name="connsiteX9" fmla="*/ 1262743 w 2882537"/>
                <a:gd name="connsiteY9" fmla="*/ 2281645 h 2978331"/>
                <a:gd name="connsiteX10" fmla="*/ 1175657 w 2882537"/>
                <a:gd name="connsiteY10" fmla="*/ 2377440 h 2978331"/>
                <a:gd name="connsiteX11" fmla="*/ 992777 w 2882537"/>
                <a:gd name="connsiteY11" fmla="*/ 2255520 h 2978331"/>
                <a:gd name="connsiteX12" fmla="*/ 191588 w 2882537"/>
                <a:gd name="connsiteY12" fmla="*/ 2577737 h 2978331"/>
                <a:gd name="connsiteX13" fmla="*/ 87086 w 2882537"/>
                <a:gd name="connsiteY13" fmla="*/ 2978331 h 2978331"/>
                <a:gd name="connsiteX14" fmla="*/ 87086 w 2882537"/>
                <a:gd name="connsiteY14" fmla="*/ 2978331 h 2978331"/>
                <a:gd name="connsiteX15" fmla="*/ 0 w 2882537"/>
                <a:gd name="connsiteY15" fmla="*/ 0 h 2978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82537" h="2978331">
                  <a:moveTo>
                    <a:pt x="0" y="0"/>
                  </a:moveTo>
                  <a:lnTo>
                    <a:pt x="2882537" y="17417"/>
                  </a:lnTo>
                  <a:lnTo>
                    <a:pt x="2882537" y="1567543"/>
                  </a:lnTo>
                  <a:lnTo>
                    <a:pt x="2647406" y="1454331"/>
                  </a:lnTo>
                  <a:lnTo>
                    <a:pt x="2525486" y="1480457"/>
                  </a:lnTo>
                  <a:lnTo>
                    <a:pt x="2447108" y="2098765"/>
                  </a:lnTo>
                  <a:lnTo>
                    <a:pt x="1802674" y="2090057"/>
                  </a:lnTo>
                  <a:lnTo>
                    <a:pt x="1341120" y="1959428"/>
                  </a:lnTo>
                  <a:lnTo>
                    <a:pt x="1227908" y="2090057"/>
                  </a:lnTo>
                  <a:lnTo>
                    <a:pt x="1262743" y="2281645"/>
                  </a:lnTo>
                  <a:lnTo>
                    <a:pt x="1175657" y="2377440"/>
                  </a:lnTo>
                  <a:lnTo>
                    <a:pt x="992777" y="2255520"/>
                  </a:lnTo>
                  <a:lnTo>
                    <a:pt x="191588" y="2577737"/>
                  </a:lnTo>
                  <a:lnTo>
                    <a:pt x="87086" y="2978331"/>
                  </a:lnTo>
                  <a:lnTo>
                    <a:pt x="87086" y="2978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CC">
                <a:alpha val="20000"/>
              </a:srgbClr>
            </a:solidFill>
            <a:ln>
              <a:solidFill>
                <a:srgbClr val="FF99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0087B6E-5CB8-42B2-8E23-7C1F4445FF6D}"/>
                </a:ext>
              </a:extLst>
            </p:cNvPr>
            <p:cNvSpPr/>
            <p:nvPr/>
          </p:nvSpPr>
          <p:spPr>
            <a:xfrm>
              <a:off x="7360817" y="2557662"/>
              <a:ext cx="497944" cy="617338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 w="28575">
              <a:solidFill>
                <a:srgbClr val="FFFF00">
                  <a:alpha val="50196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A63B926A-90CA-4A9E-9430-8547AF419357}"/>
                </a:ext>
              </a:extLst>
            </p:cNvPr>
            <p:cNvSpPr/>
            <p:nvPr/>
          </p:nvSpPr>
          <p:spPr>
            <a:xfrm>
              <a:off x="7071360" y="4567604"/>
              <a:ext cx="787401" cy="738549"/>
            </a:xfrm>
            <a:prstGeom prst="ellipse">
              <a:avLst/>
            </a:prstGeom>
            <a:solidFill>
              <a:srgbClr val="00B050">
                <a:alpha val="20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8CF510DD-3C2D-47AD-92AA-DA74C22CF128}"/>
                </a:ext>
              </a:extLst>
            </p:cNvPr>
            <p:cNvSpPr/>
            <p:nvPr/>
          </p:nvSpPr>
          <p:spPr>
            <a:xfrm>
              <a:off x="10369507" y="4551041"/>
              <a:ext cx="787401" cy="738549"/>
            </a:xfrm>
            <a:prstGeom prst="ellipse">
              <a:avLst/>
            </a:prstGeom>
            <a:solidFill>
              <a:srgbClr val="00B050">
                <a:alpha val="20000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049345F-2206-4A37-87E9-1C16199B87A1}"/>
                </a:ext>
              </a:extLst>
            </p:cNvPr>
            <p:cNvSpPr/>
            <p:nvPr/>
          </p:nvSpPr>
          <p:spPr>
            <a:xfrm>
              <a:off x="6275409" y="4702330"/>
              <a:ext cx="684192" cy="475585"/>
            </a:xfrm>
            <a:prstGeom prst="rect">
              <a:avLst/>
            </a:prstGeom>
            <a:solidFill>
              <a:srgbClr val="00B050">
                <a:alpha val="18824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A0F9E9F-9553-44CD-B520-3020AE5C28E0}"/>
                </a:ext>
              </a:extLst>
            </p:cNvPr>
            <p:cNvSpPr/>
            <p:nvPr/>
          </p:nvSpPr>
          <p:spPr>
            <a:xfrm>
              <a:off x="6270724" y="5276791"/>
              <a:ext cx="684192" cy="475585"/>
            </a:xfrm>
            <a:prstGeom prst="rect">
              <a:avLst/>
            </a:prstGeom>
            <a:solidFill>
              <a:srgbClr val="00B050">
                <a:alpha val="18824"/>
              </a:srgbClr>
            </a:solidFill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0256742-2CE6-4344-A811-CCF5F9864B38}"/>
                </a:ext>
              </a:extLst>
            </p:cNvPr>
            <p:cNvSpPr/>
            <p:nvPr/>
          </p:nvSpPr>
          <p:spPr>
            <a:xfrm>
              <a:off x="8036895" y="4662102"/>
              <a:ext cx="2116755" cy="307067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FECAF30-CBED-45D2-B660-C1845FA2A182}"/>
                </a:ext>
              </a:extLst>
            </p:cNvPr>
            <p:cNvSpPr/>
            <p:nvPr/>
          </p:nvSpPr>
          <p:spPr>
            <a:xfrm>
              <a:off x="11213086" y="4678932"/>
              <a:ext cx="714754" cy="484386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028139B-5FDA-4A84-A6A8-70FFC699B66B}"/>
                </a:ext>
              </a:extLst>
            </p:cNvPr>
            <p:cNvSpPr/>
            <p:nvPr/>
          </p:nvSpPr>
          <p:spPr>
            <a:xfrm>
              <a:off x="7892963" y="5078263"/>
              <a:ext cx="2463634" cy="484386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735C1A5-55A9-4BD6-849A-5AA3BCA9798A}"/>
                </a:ext>
              </a:extLst>
            </p:cNvPr>
            <p:cNvSpPr/>
            <p:nvPr/>
          </p:nvSpPr>
          <p:spPr>
            <a:xfrm>
              <a:off x="11268070" y="5206822"/>
              <a:ext cx="550497" cy="524354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53B6662-041A-4B99-A8CA-CA24B42F87F8}"/>
                </a:ext>
              </a:extLst>
            </p:cNvPr>
            <p:cNvSpPr/>
            <p:nvPr/>
          </p:nvSpPr>
          <p:spPr>
            <a:xfrm>
              <a:off x="9109166" y="1527509"/>
              <a:ext cx="2893440" cy="3096742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A"/>
            </a:p>
          </p:txBody>
        </p:sp>
      </p:grpSp>
    </p:spTree>
    <p:extLst>
      <p:ext uri="{BB962C8B-B14F-4D97-AF65-F5344CB8AC3E}">
        <p14:creationId xmlns:p14="http://schemas.microsoft.com/office/powerpoint/2010/main" val="28027161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241</Words>
  <Application>Microsoft Office PowerPoint</Application>
  <PresentationFormat>Grand écran</PresentationFormat>
  <Paragraphs>41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Instructions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Dominic</dc:creator>
  <cp:lastModifiedBy>Dominic</cp:lastModifiedBy>
  <cp:revision>5</cp:revision>
  <dcterms:created xsi:type="dcterms:W3CDTF">2021-02-13T15:58:49Z</dcterms:created>
  <dcterms:modified xsi:type="dcterms:W3CDTF">2021-02-13T22:29:31Z</dcterms:modified>
</cp:coreProperties>
</file>